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56a20652e414db0" /><Relationship Type="http://schemas.openxmlformats.org/officeDocument/2006/relationships/extended-properties" Target="/docProps/app.xml" Id="R9d9ca5c5356f45b3" /><Relationship Type="http://schemas.openxmlformats.org/officeDocument/2006/relationships/officeDocument" Target="/ppt/presentation.xml" Id="R67973e359a674279" /></Relationships>
</file>

<file path=ppt/presentation.xml><?xml version="1.0" encoding="utf-8"?>
<p:presentation xmlns:p="http://schemas.openxmlformats.org/presentationml/2006/main">
  <p:sldMasterIdLst>
    <p:sldMasterId xmlns:r="http://schemas.openxmlformats.org/officeDocument/2006/relationships" id="2147483648" r:id="R7af1eea75c084097"/>
  </p:sldMasterIdLst>
  <p:notesMasterIdLst>
    <p:notesMasterId xmlns:r="http://schemas.openxmlformats.org/officeDocument/2006/relationships" r:id="Rbaf5f22e8d3141b3"/>
  </p:notesMasterIdLst>
  <p:sldIdLst>
    <p:sldId xmlns:r="http://schemas.openxmlformats.org/officeDocument/2006/relationships" id="256" r:id="Ra6cdfc7f827c4e2c"/>
    <p:sldId xmlns:r="http://schemas.openxmlformats.org/officeDocument/2006/relationships" id="257" r:id="R58c5c5cd57c04c5b"/>
    <p:sldId xmlns:r="http://schemas.openxmlformats.org/officeDocument/2006/relationships" id="258" r:id="R4975a6c5da15407f"/>
    <p:sldId xmlns:r="http://schemas.openxmlformats.org/officeDocument/2006/relationships" id="259" r:id="Re1c3890875c249cc"/>
    <p:sldId xmlns:r="http://schemas.openxmlformats.org/officeDocument/2006/relationships" id="260" r:id="Rffe9897c1a894c88"/>
    <p:sldId xmlns:r="http://schemas.openxmlformats.org/officeDocument/2006/relationships" id="261" r:id="R35206b5759d344ff"/>
    <p:sldId xmlns:r="http://schemas.openxmlformats.org/officeDocument/2006/relationships" id="262" r:id="Rbd932469941c4c00"/>
    <p:sldId xmlns:r="http://schemas.openxmlformats.org/officeDocument/2006/relationships" id="263" r:id="Rbd2548cf465b48c2"/>
    <p:sldId xmlns:r="http://schemas.openxmlformats.org/officeDocument/2006/relationships" id="264" r:id="R7b873f8c091b4a8e"/>
    <p:sldId xmlns:r="http://schemas.openxmlformats.org/officeDocument/2006/relationships" id="265" r:id="R6ab8ebd3c4f84f87"/>
    <p:sldId xmlns:r="http://schemas.openxmlformats.org/officeDocument/2006/relationships" id="266" r:id="R1b6edc1542f74947"/>
    <p:sldId xmlns:r="http://schemas.openxmlformats.org/officeDocument/2006/relationships" id="267" r:id="R7ac68cccda464448"/>
    <p:sldId xmlns:r="http://schemas.openxmlformats.org/officeDocument/2006/relationships" id="268" r:id="Rd8ff0c99c3524957"/>
    <p:sldId xmlns:r="http://schemas.openxmlformats.org/officeDocument/2006/relationships" id="269" r:id="R5368ea4e266b4bba"/>
    <p:sldId xmlns:r="http://schemas.openxmlformats.org/officeDocument/2006/relationships" id="270" r:id="Rb765e47d814c45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3f76417436443b" /><Relationship Type="http://schemas.openxmlformats.org/officeDocument/2006/relationships/slideMaster" Target="/ppt/slideMasters/slideMaster1.xml" Id="R7af1eea75c084097" /><Relationship Type="http://schemas.openxmlformats.org/officeDocument/2006/relationships/notesMaster" Target="/ppt/notesMasters/notesMaster1.xml" Id="Rbaf5f22e8d3141b3" /><Relationship Type="http://schemas.openxmlformats.org/officeDocument/2006/relationships/presProps" Target="/ppt/presProps.xml" Id="R714d5a1e4e544338" /><Relationship Type="http://schemas.openxmlformats.org/officeDocument/2006/relationships/tableStyles" Target="/ppt/tableStyles.xml" Id="R4208ba48f9a44b4b" /><Relationship Type="http://schemas.openxmlformats.org/officeDocument/2006/relationships/slide" Target="/ppt/slides/slide1.xml" Id="Ra6cdfc7f827c4e2c" /><Relationship Type="http://schemas.openxmlformats.org/officeDocument/2006/relationships/slide" Target="/ppt/slides/slide2.xml" Id="R58c5c5cd57c04c5b" /><Relationship Type="http://schemas.openxmlformats.org/officeDocument/2006/relationships/slide" Target="/ppt/slides/slide3.xml" Id="R4975a6c5da15407f" /><Relationship Type="http://schemas.openxmlformats.org/officeDocument/2006/relationships/slide" Target="/ppt/slides/slide4.xml" Id="Re1c3890875c249cc" /><Relationship Type="http://schemas.openxmlformats.org/officeDocument/2006/relationships/slide" Target="/ppt/slides/slide5.xml" Id="Rffe9897c1a894c88" /><Relationship Type="http://schemas.openxmlformats.org/officeDocument/2006/relationships/slide" Target="/ppt/slides/slide6.xml" Id="R35206b5759d344ff" /><Relationship Type="http://schemas.openxmlformats.org/officeDocument/2006/relationships/slide" Target="/ppt/slides/slide7.xml" Id="Rbd932469941c4c00" /><Relationship Type="http://schemas.openxmlformats.org/officeDocument/2006/relationships/slide" Target="/ppt/slides/slide8.xml" Id="Rbd2548cf465b48c2" /><Relationship Type="http://schemas.openxmlformats.org/officeDocument/2006/relationships/slide" Target="/ppt/slides/slide9.xml" Id="R7b873f8c091b4a8e" /><Relationship Type="http://schemas.openxmlformats.org/officeDocument/2006/relationships/slide" Target="/ppt/slides/slide10.xml" Id="R6ab8ebd3c4f84f87" /><Relationship Type="http://schemas.openxmlformats.org/officeDocument/2006/relationships/slide" Target="/ppt/slides/slide11.xml" Id="R1b6edc1542f74947" /><Relationship Type="http://schemas.openxmlformats.org/officeDocument/2006/relationships/slide" Target="/ppt/slides/slide12.xml" Id="R7ac68cccda464448" /><Relationship Type="http://schemas.openxmlformats.org/officeDocument/2006/relationships/slide" Target="/ppt/slides/slide13.xml" Id="Rd8ff0c99c3524957" /><Relationship Type="http://schemas.openxmlformats.org/officeDocument/2006/relationships/slide" Target="/ppt/slides/slide14.xml" Id="R5368ea4e266b4bba" /><Relationship Type="http://schemas.openxmlformats.org/officeDocument/2006/relationships/slide" Target="/ppt/slides/slide15.xml" Id="Rb765e47d814c45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b8b319aa624b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ac04dde65f4462" /><Relationship Type="http://schemas.openxmlformats.org/officeDocument/2006/relationships/notesMaster" Target="/ppt/notesMasters/notesMaster1.xml" Id="R471adf7c26e9488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62e0f0302948eb" /><Relationship Type="http://schemas.openxmlformats.org/officeDocument/2006/relationships/notesMaster" Target="/ppt/notesMasters/notesMaster1.xml" Id="Rdc8082a3ba50418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3f656f660e4aad" /><Relationship Type="http://schemas.openxmlformats.org/officeDocument/2006/relationships/notesMaster" Target="/ppt/notesMasters/notesMaster1.xml" Id="R1b7acd3a168f42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45ff47fd316b4427" /><Relationship Type="http://schemas.openxmlformats.org/officeDocument/2006/relationships/notesMaster" Target="/ppt/notesMasters/notesMaster1.xml" Id="Rd9a6a50284864fe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600878f429248a3" /><Relationship Type="http://schemas.openxmlformats.org/officeDocument/2006/relationships/notesMaster" Target="/ppt/notesMasters/notesMaster1.xml" Id="R48d7609f930449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ded2ad18474b7b" /><Relationship Type="http://schemas.openxmlformats.org/officeDocument/2006/relationships/notesMaster" Target="/ppt/notesMasters/notesMaster1.xml" Id="R855eab0e28c241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c22aae32bf4d95" /><Relationship Type="http://schemas.openxmlformats.org/officeDocument/2006/relationships/notesMaster" Target="/ppt/notesMasters/notesMaster1.xml" Id="R83fae325964d4c11" /></Relationships>
</file>

<file path=ppt/notesSlides/_rels/notesSlide8.xml.rels>&#65279;<?xml version="1.0" encoding="utf-8"?><Relationships xmlns="http://schemas.openxmlformats.org/package/2006/relationships"><Relationship Type="http://schemas.openxmlformats.org/officeDocument/2006/relationships/slide" Target="/ppt/slides/slide8.xml" Id="Ra7ece9d08f464227" /><Relationship Type="http://schemas.openxmlformats.org/officeDocument/2006/relationships/notesMaster" Target="/ppt/notesMasters/notesMaster1.xml" Id="Rdbe3591e1971463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d8ce8e5fea4665" /><Relationship Type="http://schemas.openxmlformats.org/officeDocument/2006/relationships/notesMaster" Target="/ppt/notesMasters/notesMaster1.xml" Id="R3d22d51e399e49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620684ac804f74" /><Relationship Type="http://schemas.openxmlformats.org/officeDocument/2006/relationships/notesMaster" Target="/ppt/notesMasters/notesMaster1.xml" Id="R688deef29ada4a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bc1e56dd0d948e5" /><Relationship Type="http://schemas.openxmlformats.org/officeDocument/2006/relationships/notesMaster" Target="/ppt/notesMasters/notesMaster1.xml" Id="Rd95ccec3ef784b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944c2c0f0345c4" /><Relationship Type="http://schemas.openxmlformats.org/officeDocument/2006/relationships/notesMaster" Target="/ppt/notesMasters/notesMaster1.xml" Id="R8ca7c40cb772445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2e861a11ff4986" /><Relationship Type="http://schemas.openxmlformats.org/officeDocument/2006/relationships/notesMaster" Target="/ppt/notesMasters/notesMaster1.xml" Id="R521a7d45af0a4d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8925c9d3d2425b" /><Relationship Type="http://schemas.openxmlformats.org/officeDocument/2006/relationships/notesMaster" Target="/ppt/notesMasters/notesMaster1.xml" Id="Recd2e88a16774e2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80295a6fdcd49b0" /><Relationship Type="http://schemas.openxmlformats.org/officeDocument/2006/relationships/notesMaster" Target="/ppt/notesMasters/notesMaster1.xml" Id="R483fb7216410437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https://acsllc-nc.com/about.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https://acsllc-nc.com/services.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Screenshots supplied by Al Summers: ACS Account Portfolio Analyzer (sample data), Weekly Accountability Report, and Digital Pocket Pal. These examples show existing ACS software that can be adapted to customer needs. Features and any integrations are defined in an agreed project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https://web.acsllc-nc.com/.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https://web.acsllc-nc.com/.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https://acsllc-nc.com/assessment.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https://acsllc-nc.com/about. Portrait and RBSM badge came from the ACS website source. The Purpose Into Practice diagram was recreated from the user-provided reference graphic to fit this slide without cropped edges.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https://acsllc-nc.com/contact. ACS service descriptions are paraphrased from the current website. Images on this slide, if any, came from the user-provided ACS pitch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c9bd0dc7164d6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8981b3f0114ef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d144881e2f04bf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aae7c64d5c942d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33431e225054d9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fd3fc8b3693427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173633-C444-4B57-B91D-771F0B9689D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AEFAD23-00F8-4C15-9C5B-491ACDAB108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ECCEAFA-1C36-40F7-B3C0-EEC892B7FDE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A9BF0E-D703-40BE-A951-439D65A640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7F554F6-1A0B-4610-8408-31683B284F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5EF39AF-7803-4A1E-9DE3-A40FF32A63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A176E0-6633-42A0-A449-1A1154E20D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8655726-C70A-41EA-B166-98D7EF29195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D8823FE-7035-44CA-858B-4BFAD0A56B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4C88E1-D14E-44DF-A27B-2387D2A8B95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21e68c25ab4573" /><Relationship Type="http://schemas.openxmlformats.org/officeDocument/2006/relationships/slideLayout" Target="/ppt/slideLayouts/slideLayout1.xml" Id="Rf5bcd8e1e9104bbf" /><Relationship Type="http://schemas.openxmlformats.org/officeDocument/2006/relationships/slideLayout" Target="/ppt/slideLayouts/slideLayout2.xml" Id="R8acd12bac3fb4695" /><Relationship Type="http://schemas.openxmlformats.org/officeDocument/2006/relationships/slideLayout" Target="/ppt/slideLayouts/slideLayout3.xml" Id="R858ffe2b0f634b08" /><Relationship Type="http://schemas.openxmlformats.org/officeDocument/2006/relationships/slideLayout" Target="/ppt/slideLayouts/slideLayout4.xml" Id="R2653f03ea98948f4" /><Relationship Type="http://schemas.openxmlformats.org/officeDocument/2006/relationships/slideLayout" Target="/ppt/slideLayouts/slideLayout5.xml" Id="R36bb0e8dc9eb4941" /><Relationship Type="http://schemas.openxmlformats.org/officeDocument/2006/relationships/slideLayout" Target="/ppt/slideLayouts/slideLayout6.xml" Id="R00661e8e67bf403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bcd8e1e9104bbf"/>
    <p:sldLayoutId xmlns:r="http://schemas.openxmlformats.org/officeDocument/2006/relationships" id="2147483650" r:id="R8acd12bac3fb4695"/>
    <p:sldLayoutId xmlns:r="http://schemas.openxmlformats.org/officeDocument/2006/relationships" id="2147483651" r:id="R858ffe2b0f634b08"/>
    <p:sldLayoutId xmlns:r="http://schemas.openxmlformats.org/officeDocument/2006/relationships" id="2147483652" r:id="R2653f03ea98948f4"/>
    <p:sldLayoutId xmlns:r="http://schemas.openxmlformats.org/officeDocument/2006/relationships" id="2147483653" r:id="R36bb0e8dc9eb4941"/>
    <p:sldLayoutId xmlns:r="http://schemas.openxmlformats.org/officeDocument/2006/relationships" id="2147483654" r:id="R00661e8e67bf403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5bd00295f844f41" /><Relationship Type="http://schemas.openxmlformats.org/officeDocument/2006/relationships/notesSlide" Target="/ppt/notesSlides/notesSlide1.xml" Id="Rba9e0c5aa3f947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aee285140624b6b" /><Relationship Type="http://schemas.openxmlformats.org/officeDocument/2006/relationships/notesSlide" Target="/ppt/notesSlides/notesSlide2.xml" Id="R71f290b96ec140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69e5bb967024cc7" /><Relationship Type="http://schemas.openxmlformats.org/officeDocument/2006/relationships/notesSlide" Target="/ppt/notesSlides/notesSlide3.xml" Id="R666bf2f808064f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7c778eb44144998" /><Relationship Type="http://schemas.openxmlformats.org/officeDocument/2006/relationships/image" Target="/ppt/media/image.jpeg" Id="Raa739f97115a4843" /><Relationship Type="http://schemas.openxmlformats.org/officeDocument/2006/relationships/notesSlide" Target="/ppt/notesSlides/notesSlide4.xml" Id="Rc87f88fd2b6a4c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0c016a5cb9d4d74" /><Relationship Type="http://schemas.openxmlformats.org/officeDocument/2006/relationships/image" Target="/ppt/media/image2.jpeg" Id="Rf102eecd619741d6" /><Relationship Type="http://schemas.openxmlformats.org/officeDocument/2006/relationships/notesSlide" Target="/ppt/notesSlides/notesSlide5.xml" Id="R9b42a82c2bc94f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45038f17e934ebf" /><Relationship Type="http://schemas.openxmlformats.org/officeDocument/2006/relationships/notesSlide" Target="/ppt/notesSlides/notesSlide6.xml" Id="R1cabb3faf2e045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8c421ccfe7d4688" /><Relationship Type="http://schemas.openxmlformats.org/officeDocument/2006/relationships/image" Target="/ppt/media/image3.jpeg" Id="Re38a45b0e27b4a99" /><Relationship Type="http://schemas.openxmlformats.org/officeDocument/2006/relationships/notesSlide" Target="/ppt/notesSlides/notesSlide7.xml" Id="R4da08a1fba344ff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2b5436d370f42ce" /><Relationship Type="http://schemas.openxmlformats.org/officeDocument/2006/relationships/notesSlide" Target="/ppt/notesSlides/notesSlide8.xml" Id="R0e14305c7edf43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a021ab22d124f4b" /><Relationship Type="http://schemas.openxmlformats.org/officeDocument/2006/relationships/image" Target="/ppt/media/image.png" Id="R4ed7a489f03f40f6" /><Relationship Type="http://schemas.openxmlformats.org/officeDocument/2006/relationships/image" Target="/ppt/media/image2.png" Id="R4d5932177d4d4acf" /><Relationship Type="http://schemas.openxmlformats.org/officeDocument/2006/relationships/image" Target="/ppt/media/image3.png" Id="R745ae54d5a7a4ba1" /><Relationship Type="http://schemas.openxmlformats.org/officeDocument/2006/relationships/notesSlide" Target="/ppt/notesSlides/notesSlide9.xml" Id="R4a1ff751524b441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7452a67695640f3" /><Relationship Type="http://schemas.openxmlformats.org/officeDocument/2006/relationships/image" Target="/ppt/media/image4.jpeg" Id="R7d1bbad721c94124" /><Relationship Type="http://schemas.openxmlformats.org/officeDocument/2006/relationships/notesSlide" Target="/ppt/notesSlides/notesSlide10.xml" Id="R7f86d0bae1ce4f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914976634934c43" /><Relationship Type="http://schemas.openxmlformats.org/officeDocument/2006/relationships/notesSlide" Target="/ppt/notesSlides/notesSlide11.xml" Id="Rcdb4e8cb42bd4e5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c7c4c3a85b8484b" /><Relationship Type="http://schemas.openxmlformats.org/officeDocument/2006/relationships/notesSlide" Target="/ppt/notesSlides/notesSlide12.xml" Id="R5586ec4ee24146a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f3f808a0cc9b47d7" /><Relationship Type="http://schemas.openxmlformats.org/officeDocument/2006/relationships/notesSlide" Target="/ppt/notesSlides/notesSlide13.xml" Id="R008d726401854e1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f1a3e7f83ff4b0d" /><Relationship Type="http://schemas.openxmlformats.org/officeDocument/2006/relationships/image" Target="/ppt/media/image5.jpeg" Id="R17b421364e804f3d" /><Relationship Type="http://schemas.openxmlformats.org/officeDocument/2006/relationships/image" Target="/ppt/media/image4.png" Id="R652cce3820c547cd" /><Relationship Type="http://schemas.openxmlformats.org/officeDocument/2006/relationships/image" Target="/ppt/media/image.svg" Id="R77a6a742531b4727" /><Relationship Type="http://schemas.openxmlformats.org/officeDocument/2006/relationships/image" Target="/ppt/media/image.jpeg" Id="R0b6e205273594a93" /><Relationship Type="http://schemas.openxmlformats.org/officeDocument/2006/relationships/notesSlide" Target="/ppt/notesSlides/notesSlide14.xml" Id="R9a8b33ef1a3644a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e940e093e5441fc" /><Relationship Type="http://schemas.openxmlformats.org/officeDocument/2006/relationships/notesSlide" Target="/ppt/notesSlides/notesSlide15.xml" Id="Rea7b0bcb59514e2c" /></Relationships>
</file>

<file path=ppt/slides/slide1.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B709B4A-B5AB-462A-B9A0-0048332944DF}"/>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6798CF1-58A3-4FD7-B9F9-157FF678D178}"/>
              </a:ext>
            </a:extLst>
          </p:cNvPr>
          <p:cNvSpPr>
            <a:spLocks xmlns:a="http://schemas.openxmlformats.org/drawingml/2006/main" noGrp="1"/>
          </p:cNvSpPr>
          <p:nvPr/>
        </p:nvSpPr>
        <p:spPr>
          <a:xfrm xmlns:a="http://schemas.openxmlformats.org/drawingml/2006/main">
            <a:off x="647700" y="619125"/>
            <a:ext cx="2952750"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8400" b="1">
                <a:solidFill>
                  <a:srgbClr val="FFFFFF"/>
                </a:solidFill>
              </a:defRPr>
            </a:defPPr>
            <a:lvl1pPr algn="l">
              <a:buNone/>
              <a:defRPr sz="8400" b="1">
                <a:solidFill>
                  <a:srgbClr val="FFFFFF"/>
                </a:solidFill>
              </a:defRPr>
            </a:lvl1pPr>
            <a:lvl2pPr algn="l">
              <a:buNone/>
              <a:defRPr sz="8400" b="1">
                <a:solidFill>
                  <a:srgbClr val="FFFFFF"/>
                </a:solidFill>
              </a:defRPr>
            </a:lvl2pPr>
            <a:lvl3pPr algn="l">
              <a:buNone/>
              <a:defRPr sz="8400" b="1">
                <a:solidFill>
                  <a:srgbClr val="FFFFFF"/>
                </a:solidFill>
              </a:defRPr>
            </a:lvl3pPr>
            <a:lvl4pPr algn="l">
              <a:buNone/>
              <a:defRPr sz="8400" b="1">
                <a:solidFill>
                  <a:srgbClr val="FFFFFF"/>
                </a:solidFill>
              </a:defRPr>
            </a:lvl4pPr>
            <a:lvl5pPr algn="l">
              <a:buNone/>
              <a:defRPr sz="8400" b="1">
                <a:solidFill>
                  <a:srgbClr val="FFFFFF"/>
                </a:solidFill>
              </a:defRPr>
            </a:lvl5pPr>
            <a:lvl6pPr algn="l">
              <a:buNone/>
              <a:defRPr sz="8400" b="1">
                <a:solidFill>
                  <a:srgbClr val="FFFFFF"/>
                </a:solidFill>
              </a:defRPr>
            </a:lvl6pPr>
            <a:lvl7pPr algn="l">
              <a:buNone/>
              <a:defRPr sz="8400" b="1">
                <a:solidFill>
                  <a:srgbClr val="FFFFFF"/>
                </a:solidFill>
              </a:defRPr>
            </a:lvl7pPr>
            <a:lvl8pPr algn="l">
              <a:buNone/>
              <a:defRPr sz="8400" b="1">
                <a:solidFill>
                  <a:srgbClr val="FFFFFF"/>
                </a:solidFill>
              </a:defRPr>
            </a:lvl8pPr>
            <a:lvl9pPr algn="l">
              <a:buNone/>
              <a:defRPr sz="8400" b="1">
                <a:solidFill>
                  <a:srgbClr val="FFFFFF"/>
                </a:solidFill>
              </a:defRPr>
            </a:lvl9pPr>
          </a:lstStyle>
          <a:p xmlns:a="http://schemas.openxmlformats.org/drawingml/2006/main">
            <a:pPr algn="l">
              <a:buNone/>
              <a:defRPr sz="8400" b="1">
                <a:solidFill>
                  <a:srgbClr val="FFFFFF"/>
                </a:solidFill>
              </a:defRPr>
            </a:pPr>
            <a:r>
              <a:rPr sz="8400" b="1">
                <a:solidFill>
                  <a:srgbClr val="FFFFFF"/>
                </a:solidFill>
              </a:rPr>
              <a:t>ACS</a:t>
            </a:r>
          </a:p>
        </p:txBody>
      </p:sp>
      <p:sp>
        <p:nvSpPr>
          <p:cNvPr id="3" name="">
            <a:extLst xmlns:a="http://schemas.openxmlformats.org/drawingml/2006/main">
              <a:ext uri="{FF2B5EF4-FFF2-40B4-BE49-F238E27FC236}">
                <a16:creationId xmlns:a16="http://schemas.microsoft.com/office/drawing/2014/main" id="{02C561AD-73A6-4008-A06C-E8FFF3A0DB9E}"/>
              </a:ext>
            </a:extLst>
          </p:cNvPr>
          <p:cNvSpPr>
            <a:spLocks xmlns:a="http://schemas.openxmlformats.org/drawingml/2006/main" noGrp="1"/>
          </p:cNvSpPr>
          <p:nvPr/>
        </p:nvSpPr>
        <p:spPr>
          <a:xfrm xmlns:a="http://schemas.openxmlformats.org/drawingml/2006/main">
            <a:off x="666750" y="1952625"/>
            <a:ext cx="1962150"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06CC068-814A-4F39-83F4-95094B879C89}"/>
              </a:ext>
            </a:extLst>
          </p:cNvPr>
          <p:cNvSpPr>
            <a:spLocks xmlns:a="http://schemas.openxmlformats.org/drawingml/2006/main" noGrp="1"/>
          </p:cNvSpPr>
          <p:nvPr/>
        </p:nvSpPr>
        <p:spPr>
          <a:xfrm xmlns:a="http://schemas.openxmlformats.org/drawingml/2006/main">
            <a:off x="666750" y="2333625"/>
            <a:ext cx="10287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1">
                <a:solidFill>
                  <a:srgbClr val="E5B85D"/>
                </a:solidFill>
              </a:defRPr>
            </a:defPPr>
            <a:lvl1pPr algn="l">
              <a:buNone/>
              <a:defRPr sz="1800" b="1">
                <a:solidFill>
                  <a:srgbClr val="E5B85D"/>
                </a:solidFill>
              </a:defRPr>
            </a:lvl1pPr>
            <a:lvl2pPr algn="l">
              <a:buNone/>
              <a:defRPr sz="1800" b="1">
                <a:solidFill>
                  <a:srgbClr val="E5B85D"/>
                </a:solidFill>
              </a:defRPr>
            </a:lvl2pPr>
            <a:lvl3pPr algn="l">
              <a:buNone/>
              <a:defRPr sz="1800" b="1">
                <a:solidFill>
                  <a:srgbClr val="E5B85D"/>
                </a:solidFill>
              </a:defRPr>
            </a:lvl3pPr>
            <a:lvl4pPr algn="l">
              <a:buNone/>
              <a:defRPr sz="1800" b="1">
                <a:solidFill>
                  <a:srgbClr val="E5B85D"/>
                </a:solidFill>
              </a:defRPr>
            </a:lvl4pPr>
            <a:lvl5pPr algn="l">
              <a:buNone/>
              <a:defRPr sz="1800" b="1">
                <a:solidFill>
                  <a:srgbClr val="E5B85D"/>
                </a:solidFill>
              </a:defRPr>
            </a:lvl5pPr>
            <a:lvl6pPr algn="l">
              <a:buNone/>
              <a:defRPr sz="1800" b="1">
                <a:solidFill>
                  <a:srgbClr val="E5B85D"/>
                </a:solidFill>
              </a:defRPr>
            </a:lvl6pPr>
            <a:lvl7pPr algn="l">
              <a:buNone/>
              <a:defRPr sz="1800" b="1">
                <a:solidFill>
                  <a:srgbClr val="E5B85D"/>
                </a:solidFill>
              </a:defRPr>
            </a:lvl7pPr>
            <a:lvl8pPr algn="l">
              <a:buNone/>
              <a:defRPr sz="1800" b="1">
                <a:solidFill>
                  <a:srgbClr val="E5B85D"/>
                </a:solidFill>
              </a:defRPr>
            </a:lvl8pPr>
            <a:lvl9pPr algn="l">
              <a:buNone/>
              <a:defRPr sz="1800" b="1">
                <a:solidFill>
                  <a:srgbClr val="E5B85D"/>
                </a:solidFill>
              </a:defRPr>
            </a:lvl9pPr>
          </a:lstStyle>
          <a:p xmlns:a="http://schemas.openxmlformats.org/drawingml/2006/main">
            <a:pPr algn="l">
              <a:buNone/>
              <a:defRPr sz="1800" b="1">
                <a:solidFill>
                  <a:srgbClr val="E5B85D"/>
                </a:solidFill>
              </a:defRPr>
            </a:pPr>
            <a:r>
              <a:rPr sz="1800" b="1">
                <a:solidFill>
                  <a:srgbClr val="E5B85D"/>
                </a:solidFill>
              </a:rPr>
              <a:t>BUSINESS PROCESS SERVICES</a:t>
            </a:r>
          </a:p>
        </p:txBody>
      </p:sp>
      <p:sp>
        <p:nvSpPr>
          <p:cNvPr id="5" name="">
            <a:extLst xmlns:a="http://schemas.openxmlformats.org/drawingml/2006/main">
              <a:ext uri="{FF2B5EF4-FFF2-40B4-BE49-F238E27FC236}">
                <a16:creationId xmlns:a16="http://schemas.microsoft.com/office/drawing/2014/main" id="{D74E5D1B-B9CE-4075-99DB-780943F31B86}"/>
              </a:ext>
            </a:extLst>
          </p:cNvPr>
          <p:cNvSpPr>
            <a:spLocks xmlns:a="http://schemas.openxmlformats.org/drawingml/2006/main" noGrp="1"/>
          </p:cNvSpPr>
          <p:nvPr/>
        </p:nvSpPr>
        <p:spPr>
          <a:xfrm xmlns:a="http://schemas.openxmlformats.org/drawingml/2006/main">
            <a:off x="666750" y="3143250"/>
            <a:ext cx="10287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975" b="1">
                <a:solidFill>
                  <a:srgbClr val="FFFFFF"/>
                </a:solidFill>
              </a:defRPr>
            </a:defPPr>
            <a:lvl1pPr algn="l">
              <a:buNone/>
              <a:defRPr sz="3975" b="1">
                <a:solidFill>
                  <a:srgbClr val="FFFFFF"/>
                </a:solidFill>
              </a:defRPr>
            </a:lvl1pPr>
            <a:lvl2pPr algn="l">
              <a:buNone/>
              <a:defRPr sz="3975" b="1">
                <a:solidFill>
                  <a:srgbClr val="FFFFFF"/>
                </a:solidFill>
              </a:defRPr>
            </a:lvl2pPr>
            <a:lvl3pPr algn="l">
              <a:buNone/>
              <a:defRPr sz="3975" b="1">
                <a:solidFill>
                  <a:srgbClr val="FFFFFF"/>
                </a:solidFill>
              </a:defRPr>
            </a:lvl3pPr>
            <a:lvl4pPr algn="l">
              <a:buNone/>
              <a:defRPr sz="3975" b="1">
                <a:solidFill>
                  <a:srgbClr val="FFFFFF"/>
                </a:solidFill>
              </a:defRPr>
            </a:lvl4pPr>
            <a:lvl5pPr algn="l">
              <a:buNone/>
              <a:defRPr sz="3975" b="1">
                <a:solidFill>
                  <a:srgbClr val="FFFFFF"/>
                </a:solidFill>
              </a:defRPr>
            </a:lvl5pPr>
            <a:lvl6pPr algn="l">
              <a:buNone/>
              <a:defRPr sz="3975" b="1">
                <a:solidFill>
                  <a:srgbClr val="FFFFFF"/>
                </a:solidFill>
              </a:defRPr>
            </a:lvl6pPr>
            <a:lvl7pPr algn="l">
              <a:buNone/>
              <a:defRPr sz="3975" b="1">
                <a:solidFill>
                  <a:srgbClr val="FFFFFF"/>
                </a:solidFill>
              </a:defRPr>
            </a:lvl7pPr>
            <a:lvl8pPr algn="l">
              <a:buNone/>
              <a:defRPr sz="3975" b="1">
                <a:solidFill>
                  <a:srgbClr val="FFFFFF"/>
                </a:solidFill>
              </a:defRPr>
            </a:lvl8pPr>
            <a:lvl9pPr algn="l">
              <a:buNone/>
              <a:defRPr sz="3975" b="1">
                <a:solidFill>
                  <a:srgbClr val="FFFFFF"/>
                </a:solidFill>
              </a:defRPr>
            </a:lvl9pPr>
          </a:lstStyle>
          <a:p xmlns:a="http://schemas.openxmlformats.org/drawingml/2006/main">
            <a:pPr algn="l">
              <a:buNone/>
              <a:defRPr sz="3975" b="1">
                <a:solidFill>
                  <a:srgbClr val="FFFFFF"/>
                </a:solidFill>
              </a:defRPr>
            </a:pPr>
            <a:r>
              <a:rPr sz="3975" b="1">
                <a:solidFill>
                  <a:srgbClr val="FFFFFF"/>
                </a:solidFill>
              </a:rPr>
              <a:t>Reliable operations are built by design</a:t>
            </a:r>
          </a:p>
        </p:txBody>
      </p:sp>
      <p:sp>
        <p:nvSpPr>
          <p:cNvPr id="6" name="">
            <a:extLst xmlns:a="http://schemas.openxmlformats.org/drawingml/2006/main">
              <a:ext uri="{FF2B5EF4-FFF2-40B4-BE49-F238E27FC236}">
                <a16:creationId xmlns:a16="http://schemas.microsoft.com/office/drawing/2014/main" id="{5DC247EA-88CD-40B8-A47B-157D4492FA5D}"/>
              </a:ext>
            </a:extLst>
          </p:cNvPr>
          <p:cNvSpPr>
            <a:spLocks xmlns:a="http://schemas.openxmlformats.org/drawingml/2006/main" noGrp="1"/>
          </p:cNvSpPr>
          <p:nvPr/>
        </p:nvSpPr>
        <p:spPr>
          <a:xfrm xmlns:a="http://schemas.openxmlformats.org/drawingml/2006/main">
            <a:off x="666750" y="4524375"/>
            <a:ext cx="8572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D7E2EC"/>
                </a:solidFill>
              </a:defRPr>
            </a:defPPr>
            <a:lvl1pPr algn="l">
              <a:buNone/>
              <a:defRPr sz="2100" b="0">
                <a:solidFill>
                  <a:srgbClr val="D7E2EC"/>
                </a:solidFill>
              </a:defRPr>
            </a:lvl1pPr>
            <a:lvl2pPr algn="l">
              <a:buNone/>
              <a:defRPr sz="2100" b="0">
                <a:solidFill>
                  <a:srgbClr val="D7E2EC"/>
                </a:solidFill>
              </a:defRPr>
            </a:lvl2pPr>
            <a:lvl3pPr algn="l">
              <a:buNone/>
              <a:defRPr sz="2100" b="0">
                <a:solidFill>
                  <a:srgbClr val="D7E2EC"/>
                </a:solidFill>
              </a:defRPr>
            </a:lvl3pPr>
            <a:lvl4pPr algn="l">
              <a:buNone/>
              <a:defRPr sz="2100" b="0">
                <a:solidFill>
                  <a:srgbClr val="D7E2EC"/>
                </a:solidFill>
              </a:defRPr>
            </a:lvl4pPr>
            <a:lvl5pPr algn="l">
              <a:buNone/>
              <a:defRPr sz="2100" b="0">
                <a:solidFill>
                  <a:srgbClr val="D7E2EC"/>
                </a:solidFill>
              </a:defRPr>
            </a:lvl5pPr>
            <a:lvl6pPr algn="l">
              <a:buNone/>
              <a:defRPr sz="2100" b="0">
                <a:solidFill>
                  <a:srgbClr val="D7E2EC"/>
                </a:solidFill>
              </a:defRPr>
            </a:lvl6pPr>
            <a:lvl7pPr algn="l">
              <a:buNone/>
              <a:defRPr sz="2100" b="0">
                <a:solidFill>
                  <a:srgbClr val="D7E2EC"/>
                </a:solidFill>
              </a:defRPr>
            </a:lvl7pPr>
            <a:lvl8pPr algn="l">
              <a:buNone/>
              <a:defRPr sz="2100" b="0">
                <a:solidFill>
                  <a:srgbClr val="D7E2EC"/>
                </a:solidFill>
              </a:defRPr>
            </a:lvl8pPr>
            <a:lvl9pPr algn="l">
              <a:buNone/>
              <a:defRPr sz="2100" b="0">
                <a:solidFill>
                  <a:srgbClr val="D7E2EC"/>
                </a:solidFill>
              </a:defRPr>
            </a:lvl9pPr>
          </a:lstStyle>
          <a:p xmlns:a="http://schemas.openxmlformats.org/drawingml/2006/main">
            <a:pPr algn="l">
              <a:buNone/>
              <a:defRPr sz="2100" b="0">
                <a:solidFill>
                  <a:srgbClr val="D7E2EC"/>
                </a:solidFill>
              </a:defRPr>
            </a:pPr>
            <a:r>
              <a:rPr sz="2100" b="0">
                <a:solidFill>
                  <a:srgbClr val="D7E2EC"/>
                </a:solidFill>
              </a:rPr>
              <a:t>We assess, build, and support the processes and systems behind your work.</a:t>
            </a:r>
          </a:p>
        </p:txBody>
      </p:sp>
      <p:sp>
        <p:nvSpPr>
          <p:cNvPr id="7" name="">
            <a:extLst xmlns:a="http://schemas.openxmlformats.org/drawingml/2006/main">
              <a:ext uri="{FF2B5EF4-FFF2-40B4-BE49-F238E27FC236}">
                <a16:creationId xmlns:a16="http://schemas.microsoft.com/office/drawing/2014/main" id="{9A79E31D-AA55-4433-974A-4D2A552133CC}"/>
              </a:ext>
            </a:extLst>
          </p:cNvPr>
          <p:cNvSpPr>
            <a:spLocks xmlns:a="http://schemas.openxmlformats.org/drawingml/2006/main" noGrp="1"/>
          </p:cNvSpPr>
          <p:nvPr/>
        </p:nvSpPr>
        <p:spPr>
          <a:xfrm xmlns:a="http://schemas.openxmlformats.org/drawingml/2006/main">
            <a:off x="666750" y="6191250"/>
            <a:ext cx="809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0">
                <a:solidFill>
                  <a:srgbClr val="C4D0DA"/>
                </a:solidFill>
              </a:defRPr>
            </a:defPPr>
            <a:lvl1pPr algn="l">
              <a:buNone/>
              <a:defRPr sz="1350" b="0">
                <a:solidFill>
                  <a:srgbClr val="C4D0DA"/>
                </a:solidFill>
              </a:defRPr>
            </a:lvl1pPr>
            <a:lvl2pPr algn="l">
              <a:buNone/>
              <a:defRPr sz="1350" b="0">
                <a:solidFill>
                  <a:srgbClr val="C4D0DA"/>
                </a:solidFill>
              </a:defRPr>
            </a:lvl2pPr>
            <a:lvl3pPr algn="l">
              <a:buNone/>
              <a:defRPr sz="1350" b="0">
                <a:solidFill>
                  <a:srgbClr val="C4D0DA"/>
                </a:solidFill>
              </a:defRPr>
            </a:lvl3pPr>
            <a:lvl4pPr algn="l">
              <a:buNone/>
              <a:defRPr sz="1350" b="0">
                <a:solidFill>
                  <a:srgbClr val="C4D0DA"/>
                </a:solidFill>
              </a:defRPr>
            </a:lvl4pPr>
            <a:lvl5pPr algn="l">
              <a:buNone/>
              <a:defRPr sz="1350" b="0">
                <a:solidFill>
                  <a:srgbClr val="C4D0DA"/>
                </a:solidFill>
              </a:defRPr>
            </a:lvl5pPr>
            <a:lvl6pPr algn="l">
              <a:buNone/>
              <a:defRPr sz="1350" b="0">
                <a:solidFill>
                  <a:srgbClr val="C4D0DA"/>
                </a:solidFill>
              </a:defRPr>
            </a:lvl6pPr>
            <a:lvl7pPr algn="l">
              <a:buNone/>
              <a:defRPr sz="1350" b="0">
                <a:solidFill>
                  <a:srgbClr val="C4D0DA"/>
                </a:solidFill>
              </a:defRPr>
            </a:lvl7pPr>
            <a:lvl8pPr algn="l">
              <a:buNone/>
              <a:defRPr sz="1350" b="0">
                <a:solidFill>
                  <a:srgbClr val="C4D0DA"/>
                </a:solidFill>
              </a:defRPr>
            </a:lvl8pPr>
            <a:lvl9pPr algn="l">
              <a:buNone/>
              <a:defRPr sz="1350" b="0">
                <a:solidFill>
                  <a:srgbClr val="C4D0DA"/>
                </a:solidFill>
              </a:defRPr>
            </a:lvl9pPr>
          </a:lstStyle>
          <a:p xmlns:a="http://schemas.openxmlformats.org/drawingml/2006/main">
            <a:pPr algn="l">
              <a:buNone/>
              <a:defRPr sz="1350" b="0">
                <a:solidFill>
                  <a:srgbClr val="C4D0DA"/>
                </a:solidFill>
              </a:defRPr>
            </a:pPr>
            <a:r>
              <a:rPr sz="1350" b="0">
                <a:solidFill>
                  <a:srgbClr val="C4D0DA"/>
                </a:solidFill>
              </a:rPr>
              <a:t>Affiliated Corporate Services, LLC  ·  North Carolina</a:t>
            </a:r>
          </a:p>
        </p:txBody>
      </p:sp>
    </p:spTree>
    <p:extLst>
      <p:ext uri="{BB962C8B-B14F-4D97-AF65-F5344CB8AC3E}">
        <p14:creationId xmlns:p14="http://schemas.microsoft.com/office/powerpoint/2010/main" val="294147849"/>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4F345547-4DB2-4924-9FBB-B77AEA32B505}"/>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6DE4820-C394-429C-80E1-B59A336401A5}"/>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WHAT ACS DOES</a:t>
            </a:r>
          </a:p>
        </p:txBody>
      </p:sp>
      <p:sp>
        <p:nvSpPr>
          <p:cNvPr id="3" name="">
            <a:extLst xmlns:a="http://schemas.openxmlformats.org/drawingml/2006/main">
              <a:ext uri="{FF2B5EF4-FFF2-40B4-BE49-F238E27FC236}">
                <a16:creationId xmlns:a16="http://schemas.microsoft.com/office/drawing/2014/main" id="{526D9E08-1B59-4973-ACB7-41CDB86F3E32}"/>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One purpose, six connected services</a:t>
            </a:r>
          </a:p>
        </p:txBody>
      </p:sp>
      <p:sp>
        <p:nvSpPr>
          <p:cNvPr id="4" name="">
            <a:extLst xmlns:a="http://schemas.openxmlformats.org/drawingml/2006/main">
              <a:ext uri="{FF2B5EF4-FFF2-40B4-BE49-F238E27FC236}">
                <a16:creationId xmlns:a16="http://schemas.microsoft.com/office/drawing/2014/main" id="{4E778626-B4AE-4591-A14A-B4C29A4C680B}"/>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0948B105-F54C-4123-8CFA-B4D2B22F3E6F}"/>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81B0E1EA-0027-422E-8343-7CD33C7316F6}"/>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02</a:t>
            </a:r>
          </a:p>
        </p:txBody>
      </p:sp>
      <p:sp>
        <p:nvSpPr>
          <p:cNvPr id="7" name="">
            <a:extLst xmlns:a="http://schemas.openxmlformats.org/drawingml/2006/main">
              <a:ext uri="{FF2B5EF4-FFF2-40B4-BE49-F238E27FC236}">
                <a16:creationId xmlns:a16="http://schemas.microsoft.com/office/drawing/2014/main" id="{2040C6E0-835D-4646-B742-C64072A91C98}"/>
              </a:ext>
            </a:extLst>
          </p:cNvPr>
          <p:cNvSpPr>
            <a:spLocks xmlns:a="http://schemas.openxmlformats.org/drawingml/2006/main" noGrp="1"/>
          </p:cNvSpPr>
          <p:nvPr/>
        </p:nvSpPr>
        <p:spPr>
          <a:xfrm xmlns:a="http://schemas.openxmlformats.org/drawingml/2006/main">
            <a:off x="666750" y="200025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C748221-E890-4113-BA04-B1D18A0BF363}"/>
              </a:ext>
            </a:extLst>
          </p:cNvPr>
          <p:cNvSpPr>
            <a:spLocks xmlns:a="http://schemas.openxmlformats.org/drawingml/2006/main" noGrp="1"/>
          </p:cNvSpPr>
          <p:nvPr/>
        </p:nvSpPr>
        <p:spPr>
          <a:xfrm xmlns:a="http://schemas.openxmlformats.org/drawingml/2006/main">
            <a:off x="666750" y="216217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OPERATIONS</a:t>
            </a:r>
          </a:p>
        </p:txBody>
      </p:sp>
      <p:sp>
        <p:nvSpPr>
          <p:cNvPr id="9" name="">
            <a:extLst xmlns:a="http://schemas.openxmlformats.org/drawingml/2006/main">
              <a:ext uri="{FF2B5EF4-FFF2-40B4-BE49-F238E27FC236}">
                <a16:creationId xmlns:a16="http://schemas.microsoft.com/office/drawing/2014/main" id="{08AFA873-B131-4F4C-8870-447DCCAA291D}"/>
              </a:ext>
            </a:extLst>
          </p:cNvPr>
          <p:cNvSpPr>
            <a:spLocks xmlns:a="http://schemas.openxmlformats.org/drawingml/2006/main" noGrp="1"/>
          </p:cNvSpPr>
          <p:nvPr/>
        </p:nvSpPr>
        <p:spPr>
          <a:xfrm xmlns:a="http://schemas.openxmlformats.org/drawingml/2006/main">
            <a:off x="666750" y="247650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Process mapping and management</a:t>
            </a:r>
          </a:p>
        </p:txBody>
      </p:sp>
      <p:sp>
        <p:nvSpPr>
          <p:cNvPr id="10" name="">
            <a:extLst xmlns:a="http://schemas.openxmlformats.org/drawingml/2006/main">
              <a:ext uri="{FF2B5EF4-FFF2-40B4-BE49-F238E27FC236}">
                <a16:creationId xmlns:a16="http://schemas.microsoft.com/office/drawing/2014/main" id="{E9BDC508-FC55-4499-9B1E-64BC17958B0C}"/>
              </a:ext>
            </a:extLst>
          </p:cNvPr>
          <p:cNvSpPr>
            <a:spLocks xmlns:a="http://schemas.openxmlformats.org/drawingml/2006/main" noGrp="1"/>
          </p:cNvSpPr>
          <p:nvPr/>
        </p:nvSpPr>
        <p:spPr>
          <a:xfrm xmlns:a="http://schemas.openxmlformats.org/drawingml/2006/main">
            <a:off x="6143625" y="200025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540F6DDF-1BE6-4EF0-9F8B-B649FBA514E0}"/>
              </a:ext>
            </a:extLst>
          </p:cNvPr>
          <p:cNvSpPr>
            <a:spLocks xmlns:a="http://schemas.openxmlformats.org/drawingml/2006/main" noGrp="1"/>
          </p:cNvSpPr>
          <p:nvPr/>
        </p:nvSpPr>
        <p:spPr>
          <a:xfrm xmlns:a="http://schemas.openxmlformats.org/drawingml/2006/main">
            <a:off x="6143625" y="216217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SOPS &amp; TRAINING</a:t>
            </a:r>
          </a:p>
        </p:txBody>
      </p:sp>
      <p:sp>
        <p:nvSpPr>
          <p:cNvPr id="12" name="">
            <a:extLst xmlns:a="http://schemas.openxmlformats.org/drawingml/2006/main">
              <a:ext uri="{FF2B5EF4-FFF2-40B4-BE49-F238E27FC236}">
                <a16:creationId xmlns:a16="http://schemas.microsoft.com/office/drawing/2014/main" id="{BAC538B5-8860-463C-AF9A-16D609A32CC5}"/>
              </a:ext>
            </a:extLst>
          </p:cNvPr>
          <p:cNvSpPr>
            <a:spLocks xmlns:a="http://schemas.openxmlformats.org/drawingml/2006/main" noGrp="1"/>
          </p:cNvSpPr>
          <p:nvPr/>
        </p:nvSpPr>
        <p:spPr>
          <a:xfrm xmlns:a="http://schemas.openxmlformats.org/drawingml/2006/main">
            <a:off x="6143625" y="247650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Instructions people can use</a:t>
            </a:r>
          </a:p>
        </p:txBody>
      </p:sp>
      <p:sp>
        <p:nvSpPr>
          <p:cNvPr id="13" name="">
            <a:extLst xmlns:a="http://schemas.openxmlformats.org/drawingml/2006/main">
              <a:ext uri="{FF2B5EF4-FFF2-40B4-BE49-F238E27FC236}">
                <a16:creationId xmlns:a16="http://schemas.microsoft.com/office/drawing/2014/main" id="{799B577B-5D99-4534-B8F5-1F023680BA21}"/>
              </a:ext>
            </a:extLst>
          </p:cNvPr>
          <p:cNvSpPr>
            <a:spLocks xmlns:a="http://schemas.openxmlformats.org/drawingml/2006/main" noGrp="1"/>
          </p:cNvSpPr>
          <p:nvPr/>
        </p:nvSpPr>
        <p:spPr>
          <a:xfrm xmlns:a="http://schemas.openxmlformats.org/drawingml/2006/main">
            <a:off x="666750" y="335280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47ECF70-D97C-4E45-8F65-882ACA72D02E}"/>
              </a:ext>
            </a:extLst>
          </p:cNvPr>
          <p:cNvSpPr>
            <a:spLocks xmlns:a="http://schemas.openxmlformats.org/drawingml/2006/main" noGrp="1"/>
          </p:cNvSpPr>
          <p:nvPr/>
        </p:nvSpPr>
        <p:spPr>
          <a:xfrm xmlns:a="http://schemas.openxmlformats.org/drawingml/2006/main">
            <a:off x="666750" y="351472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QUALITY</a:t>
            </a:r>
          </a:p>
        </p:txBody>
      </p:sp>
      <p:sp>
        <p:nvSpPr>
          <p:cNvPr id="15" name="">
            <a:extLst xmlns:a="http://schemas.openxmlformats.org/drawingml/2006/main">
              <a:ext uri="{FF2B5EF4-FFF2-40B4-BE49-F238E27FC236}">
                <a16:creationId xmlns:a16="http://schemas.microsoft.com/office/drawing/2014/main" id="{8E6E0D0C-8AD9-473A-8068-3D14017CCB69}"/>
              </a:ext>
            </a:extLst>
          </p:cNvPr>
          <p:cNvSpPr>
            <a:spLocks xmlns:a="http://schemas.openxmlformats.org/drawingml/2006/main" noGrp="1"/>
          </p:cNvSpPr>
          <p:nvPr/>
        </p:nvSpPr>
        <p:spPr>
          <a:xfrm xmlns:a="http://schemas.openxmlformats.org/drawingml/2006/main">
            <a:off x="666750" y="382905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Standards, inspection, and recovery</a:t>
            </a:r>
          </a:p>
        </p:txBody>
      </p:sp>
      <p:sp>
        <p:nvSpPr>
          <p:cNvPr id="16" name="">
            <a:extLst xmlns:a="http://schemas.openxmlformats.org/drawingml/2006/main">
              <a:ext uri="{FF2B5EF4-FFF2-40B4-BE49-F238E27FC236}">
                <a16:creationId xmlns:a16="http://schemas.microsoft.com/office/drawing/2014/main" id="{F9BEE160-48BB-4E5F-A09E-79B7A5DBBF33}"/>
              </a:ext>
            </a:extLst>
          </p:cNvPr>
          <p:cNvSpPr>
            <a:spLocks xmlns:a="http://schemas.openxmlformats.org/drawingml/2006/main" noGrp="1"/>
          </p:cNvSpPr>
          <p:nvPr/>
        </p:nvSpPr>
        <p:spPr>
          <a:xfrm xmlns:a="http://schemas.openxmlformats.org/drawingml/2006/main">
            <a:off x="6143625" y="335280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0D6F614-2065-4737-9B86-19E06A81CE5B}"/>
              </a:ext>
            </a:extLst>
          </p:cNvPr>
          <p:cNvSpPr>
            <a:spLocks xmlns:a="http://schemas.openxmlformats.org/drawingml/2006/main" noGrp="1"/>
          </p:cNvSpPr>
          <p:nvPr/>
        </p:nvSpPr>
        <p:spPr>
          <a:xfrm xmlns:a="http://schemas.openxmlformats.org/drawingml/2006/main">
            <a:off x="6143625" y="351472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FACILITIES</a:t>
            </a:r>
          </a:p>
        </p:txBody>
      </p:sp>
      <p:sp>
        <p:nvSpPr>
          <p:cNvPr id="18" name="">
            <a:extLst xmlns:a="http://schemas.openxmlformats.org/drawingml/2006/main">
              <a:ext uri="{FF2B5EF4-FFF2-40B4-BE49-F238E27FC236}">
                <a16:creationId xmlns:a16="http://schemas.microsoft.com/office/drawing/2014/main" id="{84750149-79A2-49A8-995B-328991591868}"/>
              </a:ext>
            </a:extLst>
          </p:cNvPr>
          <p:cNvSpPr>
            <a:spLocks xmlns:a="http://schemas.openxmlformats.org/drawingml/2006/main" noGrp="1"/>
          </p:cNvSpPr>
          <p:nvPr/>
        </p:nvSpPr>
        <p:spPr>
          <a:xfrm xmlns:a="http://schemas.openxmlformats.org/drawingml/2006/main">
            <a:off x="6143625" y="382905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Scope, estimating, and oversight</a:t>
            </a:r>
          </a:p>
        </p:txBody>
      </p:sp>
      <p:sp>
        <p:nvSpPr>
          <p:cNvPr id="19" name="">
            <a:extLst xmlns:a="http://schemas.openxmlformats.org/drawingml/2006/main">
              <a:ext uri="{FF2B5EF4-FFF2-40B4-BE49-F238E27FC236}">
                <a16:creationId xmlns:a16="http://schemas.microsoft.com/office/drawing/2014/main" id="{C92E0272-954C-4F13-97E5-D767FDAC86FC}"/>
              </a:ext>
            </a:extLst>
          </p:cNvPr>
          <p:cNvSpPr>
            <a:spLocks xmlns:a="http://schemas.openxmlformats.org/drawingml/2006/main" noGrp="1"/>
          </p:cNvSpPr>
          <p:nvPr/>
        </p:nvSpPr>
        <p:spPr>
          <a:xfrm xmlns:a="http://schemas.openxmlformats.org/drawingml/2006/main">
            <a:off x="666750" y="470535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36FC345B-64E5-4D75-B3B8-75E54DD01698}"/>
              </a:ext>
            </a:extLst>
          </p:cNvPr>
          <p:cNvSpPr>
            <a:spLocks xmlns:a="http://schemas.openxmlformats.org/drawingml/2006/main" noGrp="1"/>
          </p:cNvSpPr>
          <p:nvPr/>
        </p:nvSpPr>
        <p:spPr>
          <a:xfrm xmlns:a="http://schemas.openxmlformats.org/drawingml/2006/main">
            <a:off x="666750" y="486727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WEB &amp; DIGITAL</a:t>
            </a:r>
          </a:p>
        </p:txBody>
      </p:sp>
      <p:sp>
        <p:nvSpPr>
          <p:cNvPr id="21" name="">
            <a:extLst xmlns:a="http://schemas.openxmlformats.org/drawingml/2006/main">
              <a:ext uri="{FF2B5EF4-FFF2-40B4-BE49-F238E27FC236}">
                <a16:creationId xmlns:a16="http://schemas.microsoft.com/office/drawing/2014/main" id="{C17C7B43-62BC-4584-934F-1F2F0830F1AC}"/>
              </a:ext>
            </a:extLst>
          </p:cNvPr>
          <p:cNvSpPr>
            <a:spLocks xmlns:a="http://schemas.openxmlformats.org/drawingml/2006/main" noGrp="1"/>
          </p:cNvSpPr>
          <p:nvPr/>
        </p:nvSpPr>
        <p:spPr>
          <a:xfrm xmlns:a="http://schemas.openxmlformats.org/drawingml/2006/main">
            <a:off x="666750" y="518160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Full websites, Starter Sites, local presence</a:t>
            </a:r>
          </a:p>
        </p:txBody>
      </p:sp>
      <p:sp>
        <p:nvSpPr>
          <p:cNvPr id="22" name="">
            <a:extLst xmlns:a="http://schemas.openxmlformats.org/drawingml/2006/main">
              <a:ext uri="{FF2B5EF4-FFF2-40B4-BE49-F238E27FC236}">
                <a16:creationId xmlns:a16="http://schemas.microsoft.com/office/drawing/2014/main" id="{4396BD49-5287-4918-99D2-FC3932747D9C}"/>
              </a:ext>
            </a:extLst>
          </p:cNvPr>
          <p:cNvSpPr>
            <a:spLocks xmlns:a="http://schemas.openxmlformats.org/drawingml/2006/main" noGrp="1"/>
          </p:cNvSpPr>
          <p:nvPr/>
        </p:nvSpPr>
        <p:spPr>
          <a:xfrm xmlns:a="http://schemas.openxmlformats.org/drawingml/2006/main">
            <a:off x="6143625" y="4705350"/>
            <a:ext cx="5000625"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98770D1-DCF0-43D7-ABB7-8C3D9F0E7DB1}"/>
              </a:ext>
            </a:extLst>
          </p:cNvPr>
          <p:cNvSpPr>
            <a:spLocks xmlns:a="http://schemas.openxmlformats.org/drawingml/2006/main" noGrp="1"/>
          </p:cNvSpPr>
          <p:nvPr/>
        </p:nvSpPr>
        <p:spPr>
          <a:xfrm xmlns:a="http://schemas.openxmlformats.org/drawingml/2006/main">
            <a:off x="6143625" y="4867275"/>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SOFTWARE</a:t>
            </a:r>
          </a:p>
        </p:txBody>
      </p:sp>
      <p:sp>
        <p:nvSpPr>
          <p:cNvPr id="24" name="">
            <a:extLst xmlns:a="http://schemas.openxmlformats.org/drawingml/2006/main">
              <a:ext uri="{FF2B5EF4-FFF2-40B4-BE49-F238E27FC236}">
                <a16:creationId xmlns:a16="http://schemas.microsoft.com/office/drawing/2014/main" id="{FB53D331-2D4D-430F-9D22-45D58365E47A}"/>
              </a:ext>
            </a:extLst>
          </p:cNvPr>
          <p:cNvSpPr>
            <a:spLocks xmlns:a="http://schemas.openxmlformats.org/drawingml/2006/main" noGrp="1"/>
          </p:cNvSpPr>
          <p:nvPr/>
        </p:nvSpPr>
        <p:spPr>
          <a:xfrm xmlns:a="http://schemas.openxmlformats.org/drawingml/2006/main">
            <a:off x="6143625" y="5181600"/>
            <a:ext cx="481012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4253A"/>
                </a:solidFill>
              </a:defRPr>
            </a:defPPr>
            <a:lvl1pPr algn="l">
              <a:buNone/>
              <a:defRPr sz="1875" b="0">
                <a:solidFill>
                  <a:srgbClr val="14253A"/>
                </a:solidFill>
              </a:defRPr>
            </a:lvl1pPr>
            <a:lvl2pPr algn="l">
              <a:buNone/>
              <a:defRPr sz="1875" b="0">
                <a:solidFill>
                  <a:srgbClr val="14253A"/>
                </a:solidFill>
              </a:defRPr>
            </a:lvl2pPr>
            <a:lvl3pPr algn="l">
              <a:buNone/>
              <a:defRPr sz="1875" b="0">
                <a:solidFill>
                  <a:srgbClr val="14253A"/>
                </a:solidFill>
              </a:defRPr>
            </a:lvl3pPr>
            <a:lvl4pPr algn="l">
              <a:buNone/>
              <a:defRPr sz="1875" b="0">
                <a:solidFill>
                  <a:srgbClr val="14253A"/>
                </a:solidFill>
              </a:defRPr>
            </a:lvl4pPr>
            <a:lvl5pPr algn="l">
              <a:buNone/>
              <a:defRPr sz="1875" b="0">
                <a:solidFill>
                  <a:srgbClr val="14253A"/>
                </a:solidFill>
              </a:defRPr>
            </a:lvl5pPr>
            <a:lvl6pPr algn="l">
              <a:buNone/>
              <a:defRPr sz="1875" b="0">
                <a:solidFill>
                  <a:srgbClr val="14253A"/>
                </a:solidFill>
              </a:defRPr>
            </a:lvl6pPr>
            <a:lvl7pPr algn="l">
              <a:buNone/>
              <a:defRPr sz="1875" b="0">
                <a:solidFill>
                  <a:srgbClr val="14253A"/>
                </a:solidFill>
              </a:defRPr>
            </a:lvl7pPr>
            <a:lvl8pPr algn="l">
              <a:buNone/>
              <a:defRPr sz="1875" b="0">
                <a:solidFill>
                  <a:srgbClr val="14253A"/>
                </a:solidFill>
              </a:defRPr>
            </a:lvl8pPr>
            <a:lvl9pPr algn="l">
              <a:buNone/>
              <a:defRPr sz="1875" b="0">
                <a:solidFill>
                  <a:srgbClr val="14253A"/>
                </a:solidFill>
              </a:defRPr>
            </a:lvl9pPr>
          </a:lstStyle>
          <a:p xmlns:a="http://schemas.openxmlformats.org/drawingml/2006/main">
            <a:pPr algn="l">
              <a:buNone/>
              <a:defRPr sz="1875" b="0">
                <a:solidFill>
                  <a:srgbClr val="14253A"/>
                </a:solidFill>
              </a:defRPr>
            </a:pPr>
            <a:r>
              <a:rPr sz="1875" b="0">
                <a:solidFill>
                  <a:srgbClr val="14253A"/>
                </a:solidFill>
              </a:rPr>
              <a:t>Tools built around client workflows</a:t>
            </a:r>
          </a:p>
        </p:txBody>
      </p:sp>
      <p:sp>
        <p:nvSpPr>
          <p:cNvPr id="25" name="">
            <a:extLst xmlns:a="http://schemas.openxmlformats.org/drawingml/2006/main">
              <a:ext uri="{FF2B5EF4-FFF2-40B4-BE49-F238E27FC236}">
                <a16:creationId xmlns:a16="http://schemas.microsoft.com/office/drawing/2014/main" id="{B063349D-4AFB-4397-877E-D741E7780436}"/>
              </a:ext>
            </a:extLst>
          </p:cNvPr>
          <p:cNvSpPr>
            <a:spLocks xmlns:a="http://schemas.openxmlformats.org/drawingml/2006/main" noGrp="1"/>
          </p:cNvSpPr>
          <p:nvPr/>
        </p:nvSpPr>
        <p:spPr>
          <a:xfrm xmlns:a="http://schemas.openxmlformats.org/drawingml/2006/main">
            <a:off x="666750" y="5962650"/>
            <a:ext cx="100965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526477"/>
                </a:solidFill>
              </a:defRPr>
            </a:defPPr>
            <a:lvl1pPr algn="l">
              <a:buNone/>
              <a:defRPr sz="1425" b="0">
                <a:solidFill>
                  <a:srgbClr val="526477"/>
                </a:solidFill>
              </a:defRPr>
            </a:lvl1pPr>
            <a:lvl2pPr algn="l">
              <a:buNone/>
              <a:defRPr sz="1425" b="0">
                <a:solidFill>
                  <a:srgbClr val="526477"/>
                </a:solidFill>
              </a:defRPr>
            </a:lvl2pPr>
            <a:lvl3pPr algn="l">
              <a:buNone/>
              <a:defRPr sz="1425" b="0">
                <a:solidFill>
                  <a:srgbClr val="526477"/>
                </a:solidFill>
              </a:defRPr>
            </a:lvl3pPr>
            <a:lvl4pPr algn="l">
              <a:buNone/>
              <a:defRPr sz="1425" b="0">
                <a:solidFill>
                  <a:srgbClr val="526477"/>
                </a:solidFill>
              </a:defRPr>
            </a:lvl4pPr>
            <a:lvl5pPr algn="l">
              <a:buNone/>
              <a:defRPr sz="1425" b="0">
                <a:solidFill>
                  <a:srgbClr val="526477"/>
                </a:solidFill>
              </a:defRPr>
            </a:lvl5pPr>
            <a:lvl6pPr algn="l">
              <a:buNone/>
              <a:defRPr sz="1425" b="0">
                <a:solidFill>
                  <a:srgbClr val="526477"/>
                </a:solidFill>
              </a:defRPr>
            </a:lvl6pPr>
            <a:lvl7pPr algn="l">
              <a:buNone/>
              <a:defRPr sz="1425" b="0">
                <a:solidFill>
                  <a:srgbClr val="526477"/>
                </a:solidFill>
              </a:defRPr>
            </a:lvl7pPr>
            <a:lvl8pPr algn="l">
              <a:buNone/>
              <a:defRPr sz="1425" b="0">
                <a:solidFill>
                  <a:srgbClr val="526477"/>
                </a:solidFill>
              </a:defRPr>
            </a:lvl8pPr>
            <a:lvl9pPr algn="l">
              <a:buNone/>
              <a:defRPr sz="1425" b="0">
                <a:solidFill>
                  <a:srgbClr val="526477"/>
                </a:solidFill>
              </a:defRPr>
            </a:lvl9pPr>
          </a:lstStyle>
          <a:p xmlns:a="http://schemas.openxmlformats.org/drawingml/2006/main">
            <a:pPr algn="l">
              <a:buNone/>
              <a:defRPr sz="1425" b="0">
                <a:solidFill>
                  <a:srgbClr val="526477"/>
                </a:solidFill>
              </a:defRPr>
            </a:pPr>
            <a:r>
              <a:rPr sz="1425" b="0">
                <a:solidFill>
                  <a:srgbClr val="526477"/>
                </a:solidFill>
              </a:rPr>
              <a:t>Explore the Resource Center and Small Business Brief at acsllc-nc.com.</a:t>
            </a:r>
          </a:p>
        </p:txBody>
      </p:sp>
    </p:spTree>
    <p:extLst>
      <p:ext uri="{BB962C8B-B14F-4D97-AF65-F5344CB8AC3E}">
        <p14:creationId xmlns:p14="http://schemas.microsoft.com/office/powerpoint/2010/main" val="48680339"/>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5CE47B3-A161-42AD-8DE0-6DE947F6630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3EBF6DF-4A58-474D-82AB-B9D7796669E2}"/>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OUR APPROACH</a:t>
            </a:r>
          </a:p>
        </p:txBody>
      </p:sp>
      <p:sp>
        <p:nvSpPr>
          <p:cNvPr id="3" name="">
            <a:extLst xmlns:a="http://schemas.openxmlformats.org/drawingml/2006/main">
              <a:ext uri="{FF2B5EF4-FFF2-40B4-BE49-F238E27FC236}">
                <a16:creationId xmlns:a16="http://schemas.microsoft.com/office/drawing/2014/main" id="{CF3B92FD-2AD0-48A7-9FCE-B7B60A781DDD}"/>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We start with the work as it happens</a:t>
            </a:r>
          </a:p>
        </p:txBody>
      </p:sp>
      <p:sp>
        <p:nvSpPr>
          <p:cNvPr id="4" name="">
            <a:extLst xmlns:a="http://schemas.openxmlformats.org/drawingml/2006/main">
              <a:ext uri="{FF2B5EF4-FFF2-40B4-BE49-F238E27FC236}">
                <a16:creationId xmlns:a16="http://schemas.microsoft.com/office/drawing/2014/main" id="{4D34211D-6F0C-4DF5-A0A2-1ACA5EE7F465}"/>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570DE5E-8E6F-4CE7-B1F3-93AB7116B500}"/>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1BF399E1-8AA2-457A-9920-ABA3F8C35885}"/>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03</a:t>
            </a:r>
          </a:p>
        </p:txBody>
      </p:sp>
      <p:sp>
        <p:nvSpPr>
          <p:cNvPr id="7" name="">
            <a:extLst xmlns:a="http://schemas.openxmlformats.org/drawingml/2006/main">
              <a:ext uri="{FF2B5EF4-FFF2-40B4-BE49-F238E27FC236}">
                <a16:creationId xmlns:a16="http://schemas.microsoft.com/office/drawing/2014/main" id="{D0172EFA-D9A0-4385-ACB2-34E3670B6F9D}"/>
              </a:ext>
            </a:extLst>
          </p:cNvPr>
          <p:cNvSpPr>
            <a:spLocks xmlns:a="http://schemas.openxmlformats.org/drawingml/2006/main" noGrp="1"/>
          </p:cNvSpPr>
          <p:nvPr/>
        </p:nvSpPr>
        <p:spPr>
          <a:xfrm xmlns:a="http://schemas.openxmlformats.org/drawingml/2006/main">
            <a:off x="666750" y="2095500"/>
            <a:ext cx="95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450" b="1">
                <a:solidFill>
                  <a:srgbClr val="BB841C"/>
                </a:solidFill>
              </a:defRPr>
            </a:defPPr>
            <a:lvl1pPr algn="l">
              <a:buNone/>
              <a:defRPr sz="3450" b="1">
                <a:solidFill>
                  <a:srgbClr val="BB841C"/>
                </a:solidFill>
              </a:defRPr>
            </a:lvl1pPr>
            <a:lvl2pPr algn="l">
              <a:buNone/>
              <a:defRPr sz="3450" b="1">
                <a:solidFill>
                  <a:srgbClr val="BB841C"/>
                </a:solidFill>
              </a:defRPr>
            </a:lvl2pPr>
            <a:lvl3pPr algn="l">
              <a:buNone/>
              <a:defRPr sz="3450" b="1">
                <a:solidFill>
                  <a:srgbClr val="BB841C"/>
                </a:solidFill>
              </a:defRPr>
            </a:lvl3pPr>
            <a:lvl4pPr algn="l">
              <a:buNone/>
              <a:defRPr sz="3450" b="1">
                <a:solidFill>
                  <a:srgbClr val="BB841C"/>
                </a:solidFill>
              </a:defRPr>
            </a:lvl4pPr>
            <a:lvl5pPr algn="l">
              <a:buNone/>
              <a:defRPr sz="3450" b="1">
                <a:solidFill>
                  <a:srgbClr val="BB841C"/>
                </a:solidFill>
              </a:defRPr>
            </a:lvl5pPr>
            <a:lvl6pPr algn="l">
              <a:buNone/>
              <a:defRPr sz="3450" b="1">
                <a:solidFill>
                  <a:srgbClr val="BB841C"/>
                </a:solidFill>
              </a:defRPr>
            </a:lvl6pPr>
            <a:lvl7pPr algn="l">
              <a:buNone/>
              <a:defRPr sz="3450" b="1">
                <a:solidFill>
                  <a:srgbClr val="BB841C"/>
                </a:solidFill>
              </a:defRPr>
            </a:lvl7pPr>
            <a:lvl8pPr algn="l">
              <a:buNone/>
              <a:defRPr sz="3450" b="1">
                <a:solidFill>
                  <a:srgbClr val="BB841C"/>
                </a:solidFill>
              </a:defRPr>
            </a:lvl8pPr>
            <a:lvl9pPr algn="l">
              <a:buNone/>
              <a:defRPr sz="3450" b="1">
                <a:solidFill>
                  <a:srgbClr val="BB841C"/>
                </a:solidFill>
              </a:defRPr>
            </a:lvl9pPr>
          </a:lstStyle>
          <a:p xmlns:a="http://schemas.openxmlformats.org/drawingml/2006/main">
            <a:pPr algn="l">
              <a:buNone/>
              <a:defRPr sz="3450" b="1">
                <a:solidFill>
                  <a:srgbClr val="BB841C"/>
                </a:solidFill>
              </a:defRPr>
            </a:pPr>
            <a:r>
              <a:rPr sz="3450" b="1">
                <a:solidFill>
                  <a:srgbClr val="BB841C"/>
                </a:solidFill>
              </a:rPr>
              <a:t>01</a:t>
            </a:r>
          </a:p>
        </p:txBody>
      </p:sp>
      <p:sp>
        <p:nvSpPr>
          <p:cNvPr id="8" name="">
            <a:extLst xmlns:a="http://schemas.openxmlformats.org/drawingml/2006/main">
              <a:ext uri="{FF2B5EF4-FFF2-40B4-BE49-F238E27FC236}">
                <a16:creationId xmlns:a16="http://schemas.microsoft.com/office/drawing/2014/main" id="{34FA6AA8-AED2-4633-A9C9-07CED0A19798}"/>
              </a:ext>
            </a:extLst>
          </p:cNvPr>
          <p:cNvSpPr>
            <a:spLocks xmlns:a="http://schemas.openxmlformats.org/drawingml/2006/main" noGrp="1"/>
          </p:cNvSpPr>
          <p:nvPr/>
        </p:nvSpPr>
        <p:spPr>
          <a:xfrm xmlns:a="http://schemas.openxmlformats.org/drawingml/2006/main">
            <a:off x="666750" y="2933700"/>
            <a:ext cx="3095625"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B93E58BE-B191-4949-A261-5C202A3CD7FB}"/>
              </a:ext>
            </a:extLst>
          </p:cNvPr>
          <p:cNvSpPr>
            <a:spLocks xmlns:a="http://schemas.openxmlformats.org/drawingml/2006/main" noGrp="1"/>
          </p:cNvSpPr>
          <p:nvPr/>
        </p:nvSpPr>
        <p:spPr>
          <a:xfrm xmlns:a="http://schemas.openxmlformats.org/drawingml/2006/main">
            <a:off x="666750" y="3181350"/>
            <a:ext cx="3048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1">
                <a:solidFill>
                  <a:srgbClr val="0D2240"/>
                </a:solidFill>
              </a:defRPr>
            </a:defPPr>
            <a:lvl1pPr algn="l">
              <a:buNone/>
              <a:defRPr sz="1875" b="1">
                <a:solidFill>
                  <a:srgbClr val="0D2240"/>
                </a:solidFill>
              </a:defRPr>
            </a:lvl1pPr>
            <a:lvl2pPr algn="l">
              <a:buNone/>
              <a:defRPr sz="1875" b="1">
                <a:solidFill>
                  <a:srgbClr val="0D2240"/>
                </a:solidFill>
              </a:defRPr>
            </a:lvl2pPr>
            <a:lvl3pPr algn="l">
              <a:buNone/>
              <a:defRPr sz="1875" b="1">
                <a:solidFill>
                  <a:srgbClr val="0D2240"/>
                </a:solidFill>
              </a:defRPr>
            </a:lvl3pPr>
            <a:lvl4pPr algn="l">
              <a:buNone/>
              <a:defRPr sz="1875" b="1">
                <a:solidFill>
                  <a:srgbClr val="0D2240"/>
                </a:solidFill>
              </a:defRPr>
            </a:lvl4pPr>
            <a:lvl5pPr algn="l">
              <a:buNone/>
              <a:defRPr sz="1875" b="1">
                <a:solidFill>
                  <a:srgbClr val="0D2240"/>
                </a:solidFill>
              </a:defRPr>
            </a:lvl5pPr>
            <a:lvl6pPr algn="l">
              <a:buNone/>
              <a:defRPr sz="1875" b="1">
                <a:solidFill>
                  <a:srgbClr val="0D2240"/>
                </a:solidFill>
              </a:defRPr>
            </a:lvl6pPr>
            <a:lvl7pPr algn="l">
              <a:buNone/>
              <a:defRPr sz="1875" b="1">
                <a:solidFill>
                  <a:srgbClr val="0D2240"/>
                </a:solidFill>
              </a:defRPr>
            </a:lvl7pPr>
            <a:lvl8pPr algn="l">
              <a:buNone/>
              <a:defRPr sz="1875" b="1">
                <a:solidFill>
                  <a:srgbClr val="0D2240"/>
                </a:solidFill>
              </a:defRPr>
            </a:lvl8pPr>
            <a:lvl9pPr algn="l">
              <a:buNone/>
              <a:defRPr sz="1875" b="1">
                <a:solidFill>
                  <a:srgbClr val="0D2240"/>
                </a:solidFill>
              </a:defRPr>
            </a:lvl9pPr>
          </a:lstStyle>
          <a:p xmlns:a="http://schemas.openxmlformats.org/drawingml/2006/main">
            <a:pPr algn="l">
              <a:buNone/>
              <a:defRPr sz="1875" b="1">
                <a:solidFill>
                  <a:srgbClr val="0D2240"/>
                </a:solidFill>
              </a:defRPr>
            </a:pPr>
            <a:r>
              <a:rPr sz="1875" b="1">
                <a:solidFill>
                  <a:srgbClr val="0D2240"/>
                </a:solidFill>
              </a:rPr>
              <a:t>ASSESS</a:t>
            </a:r>
          </a:p>
        </p:txBody>
      </p:sp>
      <p:sp>
        <p:nvSpPr>
          <p:cNvPr id="10" name="">
            <a:extLst xmlns:a="http://schemas.openxmlformats.org/drawingml/2006/main">
              <a:ext uri="{FF2B5EF4-FFF2-40B4-BE49-F238E27FC236}">
                <a16:creationId xmlns:a16="http://schemas.microsoft.com/office/drawing/2014/main" id="{945B70FB-B708-4A13-8B68-D3B9EE7B6045}"/>
              </a:ext>
            </a:extLst>
          </p:cNvPr>
          <p:cNvSpPr>
            <a:spLocks xmlns:a="http://schemas.openxmlformats.org/drawingml/2006/main" noGrp="1"/>
          </p:cNvSpPr>
          <p:nvPr/>
        </p:nvSpPr>
        <p:spPr>
          <a:xfrm xmlns:a="http://schemas.openxmlformats.org/drawingml/2006/main">
            <a:off x="666750" y="3752850"/>
            <a:ext cx="3143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Observe workflow, define the problem, and establish a baseline.</a:t>
            </a:r>
          </a:p>
        </p:txBody>
      </p:sp>
      <p:sp>
        <p:nvSpPr>
          <p:cNvPr id="11" name="">
            <a:extLst xmlns:a="http://schemas.openxmlformats.org/drawingml/2006/main">
              <a:ext uri="{FF2B5EF4-FFF2-40B4-BE49-F238E27FC236}">
                <a16:creationId xmlns:a16="http://schemas.microsoft.com/office/drawing/2014/main" id="{A373730E-B7F3-43D5-B272-46FD3A977536}"/>
              </a:ext>
            </a:extLst>
          </p:cNvPr>
          <p:cNvSpPr>
            <a:spLocks xmlns:a="http://schemas.openxmlformats.org/drawingml/2006/main" noGrp="1"/>
          </p:cNvSpPr>
          <p:nvPr/>
        </p:nvSpPr>
        <p:spPr>
          <a:xfrm xmlns:a="http://schemas.openxmlformats.org/drawingml/2006/main">
            <a:off x="4381500" y="2095500"/>
            <a:ext cx="95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450" b="1">
                <a:solidFill>
                  <a:srgbClr val="BB841C"/>
                </a:solidFill>
              </a:defRPr>
            </a:defPPr>
            <a:lvl1pPr algn="l">
              <a:buNone/>
              <a:defRPr sz="3450" b="1">
                <a:solidFill>
                  <a:srgbClr val="BB841C"/>
                </a:solidFill>
              </a:defRPr>
            </a:lvl1pPr>
            <a:lvl2pPr algn="l">
              <a:buNone/>
              <a:defRPr sz="3450" b="1">
                <a:solidFill>
                  <a:srgbClr val="BB841C"/>
                </a:solidFill>
              </a:defRPr>
            </a:lvl2pPr>
            <a:lvl3pPr algn="l">
              <a:buNone/>
              <a:defRPr sz="3450" b="1">
                <a:solidFill>
                  <a:srgbClr val="BB841C"/>
                </a:solidFill>
              </a:defRPr>
            </a:lvl3pPr>
            <a:lvl4pPr algn="l">
              <a:buNone/>
              <a:defRPr sz="3450" b="1">
                <a:solidFill>
                  <a:srgbClr val="BB841C"/>
                </a:solidFill>
              </a:defRPr>
            </a:lvl4pPr>
            <a:lvl5pPr algn="l">
              <a:buNone/>
              <a:defRPr sz="3450" b="1">
                <a:solidFill>
                  <a:srgbClr val="BB841C"/>
                </a:solidFill>
              </a:defRPr>
            </a:lvl5pPr>
            <a:lvl6pPr algn="l">
              <a:buNone/>
              <a:defRPr sz="3450" b="1">
                <a:solidFill>
                  <a:srgbClr val="BB841C"/>
                </a:solidFill>
              </a:defRPr>
            </a:lvl6pPr>
            <a:lvl7pPr algn="l">
              <a:buNone/>
              <a:defRPr sz="3450" b="1">
                <a:solidFill>
                  <a:srgbClr val="BB841C"/>
                </a:solidFill>
              </a:defRPr>
            </a:lvl7pPr>
            <a:lvl8pPr algn="l">
              <a:buNone/>
              <a:defRPr sz="3450" b="1">
                <a:solidFill>
                  <a:srgbClr val="BB841C"/>
                </a:solidFill>
              </a:defRPr>
            </a:lvl8pPr>
            <a:lvl9pPr algn="l">
              <a:buNone/>
              <a:defRPr sz="3450" b="1">
                <a:solidFill>
                  <a:srgbClr val="BB841C"/>
                </a:solidFill>
              </a:defRPr>
            </a:lvl9pPr>
          </a:lstStyle>
          <a:p xmlns:a="http://schemas.openxmlformats.org/drawingml/2006/main">
            <a:pPr algn="l">
              <a:buNone/>
              <a:defRPr sz="3450" b="1">
                <a:solidFill>
                  <a:srgbClr val="BB841C"/>
                </a:solidFill>
              </a:defRPr>
            </a:pPr>
            <a:r>
              <a:rPr sz="3450" b="1">
                <a:solidFill>
                  <a:srgbClr val="BB841C"/>
                </a:solidFill>
              </a:rPr>
              <a:t>02</a:t>
            </a:r>
          </a:p>
        </p:txBody>
      </p:sp>
      <p:sp>
        <p:nvSpPr>
          <p:cNvPr id="12" name="">
            <a:extLst xmlns:a="http://schemas.openxmlformats.org/drawingml/2006/main">
              <a:ext uri="{FF2B5EF4-FFF2-40B4-BE49-F238E27FC236}">
                <a16:creationId xmlns:a16="http://schemas.microsoft.com/office/drawing/2014/main" id="{587D35BB-D3D3-4718-BA16-FEABFDF17897}"/>
              </a:ext>
            </a:extLst>
          </p:cNvPr>
          <p:cNvSpPr>
            <a:spLocks xmlns:a="http://schemas.openxmlformats.org/drawingml/2006/main" noGrp="1"/>
          </p:cNvSpPr>
          <p:nvPr/>
        </p:nvSpPr>
        <p:spPr>
          <a:xfrm xmlns:a="http://schemas.openxmlformats.org/drawingml/2006/main">
            <a:off x="4381500" y="2933700"/>
            <a:ext cx="3095625"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E137E98-8F77-4697-BB2D-901218896D53}"/>
              </a:ext>
            </a:extLst>
          </p:cNvPr>
          <p:cNvSpPr>
            <a:spLocks xmlns:a="http://schemas.openxmlformats.org/drawingml/2006/main" noGrp="1"/>
          </p:cNvSpPr>
          <p:nvPr/>
        </p:nvSpPr>
        <p:spPr>
          <a:xfrm xmlns:a="http://schemas.openxmlformats.org/drawingml/2006/main">
            <a:off x="4381500" y="3181350"/>
            <a:ext cx="3048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1">
                <a:solidFill>
                  <a:srgbClr val="0D2240"/>
                </a:solidFill>
              </a:defRPr>
            </a:defPPr>
            <a:lvl1pPr algn="l">
              <a:buNone/>
              <a:defRPr sz="1875" b="1">
                <a:solidFill>
                  <a:srgbClr val="0D2240"/>
                </a:solidFill>
              </a:defRPr>
            </a:lvl1pPr>
            <a:lvl2pPr algn="l">
              <a:buNone/>
              <a:defRPr sz="1875" b="1">
                <a:solidFill>
                  <a:srgbClr val="0D2240"/>
                </a:solidFill>
              </a:defRPr>
            </a:lvl2pPr>
            <a:lvl3pPr algn="l">
              <a:buNone/>
              <a:defRPr sz="1875" b="1">
                <a:solidFill>
                  <a:srgbClr val="0D2240"/>
                </a:solidFill>
              </a:defRPr>
            </a:lvl3pPr>
            <a:lvl4pPr algn="l">
              <a:buNone/>
              <a:defRPr sz="1875" b="1">
                <a:solidFill>
                  <a:srgbClr val="0D2240"/>
                </a:solidFill>
              </a:defRPr>
            </a:lvl4pPr>
            <a:lvl5pPr algn="l">
              <a:buNone/>
              <a:defRPr sz="1875" b="1">
                <a:solidFill>
                  <a:srgbClr val="0D2240"/>
                </a:solidFill>
              </a:defRPr>
            </a:lvl5pPr>
            <a:lvl6pPr algn="l">
              <a:buNone/>
              <a:defRPr sz="1875" b="1">
                <a:solidFill>
                  <a:srgbClr val="0D2240"/>
                </a:solidFill>
              </a:defRPr>
            </a:lvl6pPr>
            <a:lvl7pPr algn="l">
              <a:buNone/>
              <a:defRPr sz="1875" b="1">
                <a:solidFill>
                  <a:srgbClr val="0D2240"/>
                </a:solidFill>
              </a:defRPr>
            </a:lvl7pPr>
            <a:lvl8pPr algn="l">
              <a:buNone/>
              <a:defRPr sz="1875" b="1">
                <a:solidFill>
                  <a:srgbClr val="0D2240"/>
                </a:solidFill>
              </a:defRPr>
            </a:lvl8pPr>
            <a:lvl9pPr algn="l">
              <a:buNone/>
              <a:defRPr sz="1875" b="1">
                <a:solidFill>
                  <a:srgbClr val="0D2240"/>
                </a:solidFill>
              </a:defRPr>
            </a:lvl9pPr>
          </a:lstStyle>
          <a:p xmlns:a="http://schemas.openxmlformats.org/drawingml/2006/main">
            <a:pPr algn="l">
              <a:buNone/>
              <a:defRPr sz="1875" b="1">
                <a:solidFill>
                  <a:srgbClr val="0D2240"/>
                </a:solidFill>
              </a:defRPr>
            </a:pPr>
            <a:r>
              <a:rPr sz="1875" b="1">
                <a:solidFill>
                  <a:srgbClr val="0D2240"/>
                </a:solidFill>
              </a:rPr>
              <a:t>BUILD</a:t>
            </a:r>
          </a:p>
        </p:txBody>
      </p:sp>
      <p:sp>
        <p:nvSpPr>
          <p:cNvPr id="14" name="">
            <a:extLst xmlns:a="http://schemas.openxmlformats.org/drawingml/2006/main">
              <a:ext uri="{FF2B5EF4-FFF2-40B4-BE49-F238E27FC236}">
                <a16:creationId xmlns:a16="http://schemas.microsoft.com/office/drawing/2014/main" id="{484C2A0F-158E-4F67-AFCC-C09302E8227D}"/>
              </a:ext>
            </a:extLst>
          </p:cNvPr>
          <p:cNvSpPr>
            <a:spLocks xmlns:a="http://schemas.openxmlformats.org/drawingml/2006/main" noGrp="1"/>
          </p:cNvSpPr>
          <p:nvPr/>
        </p:nvSpPr>
        <p:spPr>
          <a:xfrm xmlns:a="http://schemas.openxmlformats.org/drawingml/2006/main">
            <a:off x="4381500" y="3752850"/>
            <a:ext cx="3143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Create the process, training, control, site, or software the work requires.</a:t>
            </a:r>
          </a:p>
        </p:txBody>
      </p:sp>
      <p:sp>
        <p:nvSpPr>
          <p:cNvPr id="15" name="">
            <a:extLst xmlns:a="http://schemas.openxmlformats.org/drawingml/2006/main">
              <a:ext uri="{FF2B5EF4-FFF2-40B4-BE49-F238E27FC236}">
                <a16:creationId xmlns:a16="http://schemas.microsoft.com/office/drawing/2014/main" id="{684137A7-7DFE-4283-8BD6-67082D4A27E8}"/>
              </a:ext>
            </a:extLst>
          </p:cNvPr>
          <p:cNvSpPr>
            <a:spLocks xmlns:a="http://schemas.openxmlformats.org/drawingml/2006/main" noGrp="1"/>
          </p:cNvSpPr>
          <p:nvPr/>
        </p:nvSpPr>
        <p:spPr>
          <a:xfrm xmlns:a="http://schemas.openxmlformats.org/drawingml/2006/main">
            <a:off x="8096250" y="2095500"/>
            <a:ext cx="95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450" b="1">
                <a:solidFill>
                  <a:srgbClr val="BB841C"/>
                </a:solidFill>
              </a:defRPr>
            </a:defPPr>
            <a:lvl1pPr algn="l">
              <a:buNone/>
              <a:defRPr sz="3450" b="1">
                <a:solidFill>
                  <a:srgbClr val="BB841C"/>
                </a:solidFill>
              </a:defRPr>
            </a:lvl1pPr>
            <a:lvl2pPr algn="l">
              <a:buNone/>
              <a:defRPr sz="3450" b="1">
                <a:solidFill>
                  <a:srgbClr val="BB841C"/>
                </a:solidFill>
              </a:defRPr>
            </a:lvl2pPr>
            <a:lvl3pPr algn="l">
              <a:buNone/>
              <a:defRPr sz="3450" b="1">
                <a:solidFill>
                  <a:srgbClr val="BB841C"/>
                </a:solidFill>
              </a:defRPr>
            </a:lvl3pPr>
            <a:lvl4pPr algn="l">
              <a:buNone/>
              <a:defRPr sz="3450" b="1">
                <a:solidFill>
                  <a:srgbClr val="BB841C"/>
                </a:solidFill>
              </a:defRPr>
            </a:lvl4pPr>
            <a:lvl5pPr algn="l">
              <a:buNone/>
              <a:defRPr sz="3450" b="1">
                <a:solidFill>
                  <a:srgbClr val="BB841C"/>
                </a:solidFill>
              </a:defRPr>
            </a:lvl5pPr>
            <a:lvl6pPr algn="l">
              <a:buNone/>
              <a:defRPr sz="3450" b="1">
                <a:solidFill>
                  <a:srgbClr val="BB841C"/>
                </a:solidFill>
              </a:defRPr>
            </a:lvl6pPr>
            <a:lvl7pPr algn="l">
              <a:buNone/>
              <a:defRPr sz="3450" b="1">
                <a:solidFill>
                  <a:srgbClr val="BB841C"/>
                </a:solidFill>
              </a:defRPr>
            </a:lvl7pPr>
            <a:lvl8pPr algn="l">
              <a:buNone/>
              <a:defRPr sz="3450" b="1">
                <a:solidFill>
                  <a:srgbClr val="BB841C"/>
                </a:solidFill>
              </a:defRPr>
            </a:lvl8pPr>
            <a:lvl9pPr algn="l">
              <a:buNone/>
              <a:defRPr sz="3450" b="1">
                <a:solidFill>
                  <a:srgbClr val="BB841C"/>
                </a:solidFill>
              </a:defRPr>
            </a:lvl9pPr>
          </a:lstStyle>
          <a:p xmlns:a="http://schemas.openxmlformats.org/drawingml/2006/main">
            <a:pPr algn="l">
              <a:buNone/>
              <a:defRPr sz="3450" b="1">
                <a:solidFill>
                  <a:srgbClr val="BB841C"/>
                </a:solidFill>
              </a:defRPr>
            </a:pPr>
            <a:r>
              <a:rPr sz="3450" b="1">
                <a:solidFill>
                  <a:srgbClr val="BB841C"/>
                </a:solidFill>
              </a:rPr>
              <a:t>03</a:t>
            </a:r>
          </a:p>
        </p:txBody>
      </p:sp>
      <p:sp>
        <p:nvSpPr>
          <p:cNvPr id="16" name="">
            <a:extLst xmlns:a="http://schemas.openxmlformats.org/drawingml/2006/main">
              <a:ext uri="{FF2B5EF4-FFF2-40B4-BE49-F238E27FC236}">
                <a16:creationId xmlns:a16="http://schemas.microsoft.com/office/drawing/2014/main" id="{79365971-7A3B-4EA5-A9B0-CBD85C774979}"/>
              </a:ext>
            </a:extLst>
          </p:cNvPr>
          <p:cNvSpPr>
            <a:spLocks xmlns:a="http://schemas.openxmlformats.org/drawingml/2006/main" noGrp="1"/>
          </p:cNvSpPr>
          <p:nvPr/>
        </p:nvSpPr>
        <p:spPr>
          <a:xfrm xmlns:a="http://schemas.openxmlformats.org/drawingml/2006/main">
            <a:off x="8096250" y="2933700"/>
            <a:ext cx="3095625"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E817534-AFBB-44D2-AAF0-F9CCBFC77B73}"/>
              </a:ext>
            </a:extLst>
          </p:cNvPr>
          <p:cNvSpPr>
            <a:spLocks xmlns:a="http://schemas.openxmlformats.org/drawingml/2006/main" noGrp="1"/>
          </p:cNvSpPr>
          <p:nvPr/>
        </p:nvSpPr>
        <p:spPr>
          <a:xfrm xmlns:a="http://schemas.openxmlformats.org/drawingml/2006/main">
            <a:off x="8096250" y="3181350"/>
            <a:ext cx="3048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1">
                <a:solidFill>
                  <a:srgbClr val="0D2240"/>
                </a:solidFill>
              </a:defRPr>
            </a:defPPr>
            <a:lvl1pPr algn="l">
              <a:buNone/>
              <a:defRPr sz="1875" b="1">
                <a:solidFill>
                  <a:srgbClr val="0D2240"/>
                </a:solidFill>
              </a:defRPr>
            </a:lvl1pPr>
            <a:lvl2pPr algn="l">
              <a:buNone/>
              <a:defRPr sz="1875" b="1">
                <a:solidFill>
                  <a:srgbClr val="0D2240"/>
                </a:solidFill>
              </a:defRPr>
            </a:lvl2pPr>
            <a:lvl3pPr algn="l">
              <a:buNone/>
              <a:defRPr sz="1875" b="1">
                <a:solidFill>
                  <a:srgbClr val="0D2240"/>
                </a:solidFill>
              </a:defRPr>
            </a:lvl3pPr>
            <a:lvl4pPr algn="l">
              <a:buNone/>
              <a:defRPr sz="1875" b="1">
                <a:solidFill>
                  <a:srgbClr val="0D2240"/>
                </a:solidFill>
              </a:defRPr>
            </a:lvl4pPr>
            <a:lvl5pPr algn="l">
              <a:buNone/>
              <a:defRPr sz="1875" b="1">
                <a:solidFill>
                  <a:srgbClr val="0D2240"/>
                </a:solidFill>
              </a:defRPr>
            </a:lvl5pPr>
            <a:lvl6pPr algn="l">
              <a:buNone/>
              <a:defRPr sz="1875" b="1">
                <a:solidFill>
                  <a:srgbClr val="0D2240"/>
                </a:solidFill>
              </a:defRPr>
            </a:lvl6pPr>
            <a:lvl7pPr algn="l">
              <a:buNone/>
              <a:defRPr sz="1875" b="1">
                <a:solidFill>
                  <a:srgbClr val="0D2240"/>
                </a:solidFill>
              </a:defRPr>
            </a:lvl7pPr>
            <a:lvl8pPr algn="l">
              <a:buNone/>
              <a:defRPr sz="1875" b="1">
                <a:solidFill>
                  <a:srgbClr val="0D2240"/>
                </a:solidFill>
              </a:defRPr>
            </a:lvl8pPr>
            <a:lvl9pPr algn="l">
              <a:buNone/>
              <a:defRPr sz="1875" b="1">
                <a:solidFill>
                  <a:srgbClr val="0D2240"/>
                </a:solidFill>
              </a:defRPr>
            </a:lvl9pPr>
          </a:lstStyle>
          <a:p xmlns:a="http://schemas.openxmlformats.org/drawingml/2006/main">
            <a:pPr algn="l">
              <a:buNone/>
              <a:defRPr sz="1875" b="1">
                <a:solidFill>
                  <a:srgbClr val="0D2240"/>
                </a:solidFill>
              </a:defRPr>
            </a:pPr>
            <a:r>
              <a:rPr sz="1875" b="1">
                <a:solidFill>
                  <a:srgbClr val="0D2240"/>
                </a:solidFill>
              </a:rPr>
              <a:t>SUPPORT</a:t>
            </a:r>
          </a:p>
        </p:txBody>
      </p:sp>
      <p:sp>
        <p:nvSpPr>
          <p:cNvPr id="18" name="">
            <a:extLst xmlns:a="http://schemas.openxmlformats.org/drawingml/2006/main">
              <a:ext uri="{FF2B5EF4-FFF2-40B4-BE49-F238E27FC236}">
                <a16:creationId xmlns:a16="http://schemas.microsoft.com/office/drawing/2014/main" id="{B2266FD2-CBA7-4AC1-8EA0-A8929FCB0272}"/>
              </a:ext>
            </a:extLst>
          </p:cNvPr>
          <p:cNvSpPr>
            <a:spLocks xmlns:a="http://schemas.openxmlformats.org/drawingml/2006/main" noGrp="1"/>
          </p:cNvSpPr>
          <p:nvPr/>
        </p:nvSpPr>
        <p:spPr>
          <a:xfrm xmlns:a="http://schemas.openxmlformats.org/drawingml/2006/main">
            <a:off x="8096250" y="3752850"/>
            <a:ext cx="3143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Check results with the client and refine what needs to change.</a:t>
            </a:r>
          </a:p>
        </p:txBody>
      </p:sp>
    </p:spTree>
    <p:extLst>
      <p:ext uri="{BB962C8B-B14F-4D97-AF65-F5344CB8AC3E}">
        <p14:creationId xmlns:p14="http://schemas.microsoft.com/office/powerpoint/2010/main" val="779932281"/>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BB7976F-B29A-4DD6-8917-0DE73F667BE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7169C2A-C061-4174-878B-59E050CF57DA}"/>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OPERATIONS &amp; PROCESSES</a:t>
            </a:r>
          </a:p>
        </p:txBody>
      </p:sp>
      <p:sp>
        <p:nvSpPr>
          <p:cNvPr id="3" name="">
            <a:extLst xmlns:a="http://schemas.openxmlformats.org/drawingml/2006/main">
              <a:ext uri="{FF2B5EF4-FFF2-40B4-BE49-F238E27FC236}">
                <a16:creationId xmlns:a16="http://schemas.microsoft.com/office/drawing/2014/main" id="{71F54DB3-19A1-4D6F-8625-309CC6207C9D}"/>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Clear processes reduce avoidable rework</a:t>
            </a:r>
          </a:p>
        </p:txBody>
      </p:sp>
      <p:sp>
        <p:nvSpPr>
          <p:cNvPr id="4" name="">
            <a:extLst xmlns:a="http://schemas.openxmlformats.org/drawingml/2006/main">
              <a:ext uri="{FF2B5EF4-FFF2-40B4-BE49-F238E27FC236}">
                <a16:creationId xmlns:a16="http://schemas.microsoft.com/office/drawing/2014/main" id="{BC7565BB-A448-4AD3-8A47-C1C83326E0A3}"/>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571BE40-E58A-43B6-B0AB-2F52A798C506}"/>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C460BFC4-E944-4B00-8265-858D66521C0B}"/>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04</a:t>
            </a:r>
          </a:p>
        </p:txBody>
      </p:sp>
      <p:sp>
        <p:nvSpPr>
          <p:cNvPr id="7" name="">
            <a:extLst xmlns:a="http://schemas.openxmlformats.org/drawingml/2006/main">
              <a:ext uri="{FF2B5EF4-FFF2-40B4-BE49-F238E27FC236}">
                <a16:creationId xmlns:a16="http://schemas.microsoft.com/office/drawing/2014/main" id="{02DB8640-BA9E-41CB-A304-D00FCF963DF0}"/>
              </a:ext>
            </a:extLst>
          </p:cNvPr>
          <p:cNvSpPr>
            <a:spLocks xmlns:a="http://schemas.openxmlformats.org/drawingml/2006/main" noGrp="1"/>
          </p:cNvSpPr>
          <p:nvPr/>
        </p:nvSpPr>
        <p:spPr>
          <a:xfrm xmlns:a="http://schemas.openxmlformats.org/drawingml/2006/main">
            <a:off x="666750" y="195262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WHERE WORK BREAKS DOWN</a:t>
            </a:r>
          </a:p>
        </p:txBody>
      </p:sp>
      <p:sp>
        <p:nvSpPr>
          <p:cNvPr id="8" name="">
            <a:extLst xmlns:a="http://schemas.openxmlformats.org/drawingml/2006/main">
              <a:ext uri="{FF2B5EF4-FFF2-40B4-BE49-F238E27FC236}">
                <a16:creationId xmlns:a16="http://schemas.microsoft.com/office/drawing/2014/main" id="{EE7FFAD0-2E8A-4C18-AD12-EEECB947E8F9}"/>
              </a:ext>
            </a:extLst>
          </p:cNvPr>
          <p:cNvSpPr>
            <a:spLocks xmlns:a="http://schemas.openxmlformats.org/drawingml/2006/main" noGrp="1"/>
          </p:cNvSpPr>
          <p:nvPr/>
        </p:nvSpPr>
        <p:spPr>
          <a:xfrm xmlns:a="http://schemas.openxmlformats.org/drawingml/2006/main">
            <a:off x="666750" y="2381250"/>
            <a:ext cx="62865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75" b="0">
                <a:solidFill>
                  <a:srgbClr val="14253A"/>
                </a:solidFill>
              </a:defRPr>
            </a:defPPr>
            <a:lvl1pPr algn="l">
              <a:buNone/>
              <a:defRPr sz="2175" b="0">
                <a:solidFill>
                  <a:srgbClr val="14253A"/>
                </a:solidFill>
              </a:defRPr>
            </a:lvl1pPr>
            <a:lvl2pPr algn="l">
              <a:buNone/>
              <a:defRPr sz="2175" b="0">
                <a:solidFill>
                  <a:srgbClr val="14253A"/>
                </a:solidFill>
              </a:defRPr>
            </a:lvl2pPr>
            <a:lvl3pPr algn="l">
              <a:buNone/>
              <a:defRPr sz="2175" b="0">
                <a:solidFill>
                  <a:srgbClr val="14253A"/>
                </a:solidFill>
              </a:defRPr>
            </a:lvl3pPr>
            <a:lvl4pPr algn="l">
              <a:buNone/>
              <a:defRPr sz="2175" b="0">
                <a:solidFill>
                  <a:srgbClr val="14253A"/>
                </a:solidFill>
              </a:defRPr>
            </a:lvl4pPr>
            <a:lvl5pPr algn="l">
              <a:buNone/>
              <a:defRPr sz="2175" b="0">
                <a:solidFill>
                  <a:srgbClr val="14253A"/>
                </a:solidFill>
              </a:defRPr>
            </a:lvl5pPr>
            <a:lvl6pPr algn="l">
              <a:buNone/>
              <a:defRPr sz="2175" b="0">
                <a:solidFill>
                  <a:srgbClr val="14253A"/>
                </a:solidFill>
              </a:defRPr>
            </a:lvl6pPr>
            <a:lvl7pPr algn="l">
              <a:buNone/>
              <a:defRPr sz="2175" b="0">
                <a:solidFill>
                  <a:srgbClr val="14253A"/>
                </a:solidFill>
              </a:defRPr>
            </a:lvl7pPr>
            <a:lvl8pPr algn="l">
              <a:buNone/>
              <a:defRPr sz="2175" b="0">
                <a:solidFill>
                  <a:srgbClr val="14253A"/>
                </a:solidFill>
              </a:defRPr>
            </a:lvl8pPr>
            <a:lvl9pPr algn="l">
              <a:buNone/>
              <a:defRPr sz="2175" b="0">
                <a:solidFill>
                  <a:srgbClr val="14253A"/>
                </a:solidFill>
              </a:defRPr>
            </a:lvl9pPr>
          </a:lstStyle>
          <a:p xmlns:a="http://schemas.openxmlformats.org/drawingml/2006/main">
            <a:pPr algn="l">
              <a:buNone/>
              <a:defRPr sz="2175" b="0">
                <a:solidFill>
                  <a:srgbClr val="14253A"/>
                </a:solidFill>
              </a:defRPr>
            </a:pPr>
            <a:r>
              <a:rPr sz="2175" b="0">
                <a:solidFill>
                  <a:srgbClr val="14253A"/>
                </a:solidFill>
              </a:rPr>
              <a:t>Unclear handoffs, undocumented decisions, and recurring exceptions make a good team work harder than it should.</a:t>
            </a:r>
          </a:p>
        </p:txBody>
      </p:sp>
      <p:sp>
        <p:nvSpPr>
          <p:cNvPr id="9" name="">
            <a:extLst xmlns:a="http://schemas.openxmlformats.org/drawingml/2006/main">
              <a:ext uri="{FF2B5EF4-FFF2-40B4-BE49-F238E27FC236}">
                <a16:creationId xmlns:a16="http://schemas.microsoft.com/office/drawing/2014/main" id="{BA63DAA1-DAA9-4EE5-8A8C-B6564E6AEC64}"/>
              </a:ext>
            </a:extLst>
          </p:cNvPr>
          <p:cNvSpPr>
            <a:spLocks xmlns:a="http://schemas.openxmlformats.org/drawingml/2006/main" noGrp="1"/>
          </p:cNvSpPr>
          <p:nvPr/>
        </p:nvSpPr>
        <p:spPr>
          <a:xfrm xmlns:a="http://schemas.openxmlformats.org/drawingml/2006/main">
            <a:off x="666750" y="4095750"/>
            <a:ext cx="6286500"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FCB6FA7-6FA8-4299-961B-EF6544C860BA}"/>
              </a:ext>
            </a:extLst>
          </p:cNvPr>
          <p:cNvSpPr>
            <a:spLocks xmlns:a="http://schemas.openxmlformats.org/drawingml/2006/main" noGrp="1"/>
          </p:cNvSpPr>
          <p:nvPr/>
        </p:nvSpPr>
        <p:spPr>
          <a:xfrm xmlns:a="http://schemas.openxmlformats.org/drawingml/2006/main">
            <a:off x="666750" y="4305300"/>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WHAT ACS CAN BUILD</a:t>
            </a:r>
          </a:p>
        </p:txBody>
      </p:sp>
      <p:sp>
        <p:nvSpPr>
          <p:cNvPr id="11" name="">
            <a:extLst xmlns:a="http://schemas.openxmlformats.org/drawingml/2006/main">
              <a:ext uri="{FF2B5EF4-FFF2-40B4-BE49-F238E27FC236}">
                <a16:creationId xmlns:a16="http://schemas.microsoft.com/office/drawing/2014/main" id="{B3193F2E-A254-481C-9E1C-8F1CC5DEF591}"/>
              </a:ext>
            </a:extLst>
          </p:cNvPr>
          <p:cNvSpPr>
            <a:spLocks xmlns:a="http://schemas.openxmlformats.org/drawingml/2006/main" noGrp="1"/>
          </p:cNvSpPr>
          <p:nvPr/>
        </p:nvSpPr>
        <p:spPr>
          <a:xfrm xmlns:a="http://schemas.openxmlformats.org/drawingml/2006/main">
            <a:off x="666750" y="4714875"/>
            <a:ext cx="62865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14253A"/>
                </a:solidFill>
              </a:defRPr>
            </a:defPPr>
            <a:lvl1pPr algn="l">
              <a:buNone/>
              <a:defRPr sz="2100" b="0">
                <a:solidFill>
                  <a:srgbClr val="14253A"/>
                </a:solidFill>
              </a:defRPr>
            </a:lvl1pPr>
            <a:lvl2pPr algn="l">
              <a:buNone/>
              <a:defRPr sz="2100" b="0">
                <a:solidFill>
                  <a:srgbClr val="14253A"/>
                </a:solidFill>
              </a:defRPr>
            </a:lvl2pPr>
            <a:lvl3pPr algn="l">
              <a:buNone/>
              <a:defRPr sz="2100" b="0">
                <a:solidFill>
                  <a:srgbClr val="14253A"/>
                </a:solidFill>
              </a:defRPr>
            </a:lvl3pPr>
            <a:lvl4pPr algn="l">
              <a:buNone/>
              <a:defRPr sz="2100" b="0">
                <a:solidFill>
                  <a:srgbClr val="14253A"/>
                </a:solidFill>
              </a:defRPr>
            </a:lvl4pPr>
            <a:lvl5pPr algn="l">
              <a:buNone/>
              <a:defRPr sz="2100" b="0">
                <a:solidFill>
                  <a:srgbClr val="14253A"/>
                </a:solidFill>
              </a:defRPr>
            </a:lvl5pPr>
            <a:lvl6pPr algn="l">
              <a:buNone/>
              <a:defRPr sz="2100" b="0">
                <a:solidFill>
                  <a:srgbClr val="14253A"/>
                </a:solidFill>
              </a:defRPr>
            </a:lvl6pPr>
            <a:lvl7pPr algn="l">
              <a:buNone/>
              <a:defRPr sz="2100" b="0">
                <a:solidFill>
                  <a:srgbClr val="14253A"/>
                </a:solidFill>
              </a:defRPr>
            </a:lvl7pPr>
            <a:lvl8pPr algn="l">
              <a:buNone/>
              <a:defRPr sz="2100" b="0">
                <a:solidFill>
                  <a:srgbClr val="14253A"/>
                </a:solidFill>
              </a:defRPr>
            </a:lvl8pPr>
            <a:lvl9pPr algn="l">
              <a:buNone/>
              <a:defRPr sz="2100" b="0">
                <a:solidFill>
                  <a:srgbClr val="14253A"/>
                </a:solidFill>
              </a:defRPr>
            </a:lvl9pPr>
          </a:lstStyle>
          <a:p xmlns:a="http://schemas.openxmlformats.org/drawingml/2006/main">
            <a:pPr algn="l">
              <a:buNone/>
              <a:defRPr sz="2100" b="0">
                <a:solidFill>
                  <a:srgbClr val="14253A"/>
                </a:solidFill>
              </a:defRPr>
            </a:pPr>
            <a:r>
              <a:rPr sz="2100" b="0">
                <a:solidFill>
                  <a:srgbClr val="14253A"/>
                </a:solidFill>
              </a:rPr>
              <a:t>A practical workflow map with owners, decision points, measures, and an improvement plan the team can follow.</a:t>
            </a:r>
          </a:p>
        </p:txBody>
      </p:sp>
      <p:pic>
        <p:nvPicPr>
          <p:cNvPr id="12" name="">
            <a:extLst xmlns:a="http://schemas.openxmlformats.org/drawingml/2006/main">
              <a:ext uri="{FF2B5EF4-FFF2-40B4-BE49-F238E27FC236}">
                <a16:creationId xmlns:a16="http://schemas.microsoft.com/office/drawing/2014/main" id="{E4198FEB-4E01-46FB-8D5C-DCBE2BC18F6D}"/>
              </a:ext>
            </a:extLst>
          </p:cNvPr>
          <p:cNvPicPr>
            <a:picLocks xmlns:a="http://schemas.openxmlformats.org/drawingml/2006/main" noChangeAspect="1"/>
          </p:cNvPicPr>
          <p:nvPr/>
        </p:nvPicPr>
        <p:blipFill>
          <a:blip xmlns:r="http://schemas.openxmlformats.org/officeDocument/2006/relationships" xmlns:a="http://schemas.openxmlformats.org/drawingml/2006/main" r:embed="Raa739f97115a4843"/>
          <a:srcRect xmlns:a="http://schemas.openxmlformats.org/drawingml/2006/main" l="0" t="9087" r="0" b="9087"/>
          <a:stretch xmlns:a="http://schemas.openxmlformats.org/drawingml/2006/main">
            <a:fillRect l="0" t="0" r="0" b="0"/>
          </a:stretch>
        </p:blipFill>
        <p:spPr>
          <a:xfrm xmlns:a="http://schemas.openxmlformats.org/drawingml/2006/main">
            <a:off x="7858125" y="1952625"/>
            <a:ext cx="3476625" cy="4000500"/>
          </a:xfrm>
          <a:prstGeom xmlns:a="http://schemas.openxmlformats.org/drawingml/2006/main" prst="rect">
            <a:avLst/>
          </a:prstGeom>
        </p:spPr>
      </p:pic>
    </p:spTree>
    <p:extLst>
      <p:ext uri="{BB962C8B-B14F-4D97-AF65-F5344CB8AC3E}">
        <p14:creationId xmlns:p14="http://schemas.microsoft.com/office/powerpoint/2010/main" val="333245822"/>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BD7A0A7-DEF1-48BC-A3A2-8EC1995F54E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F4E4FC2-B8B3-4728-8E7E-43662382A3EA}"/>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SOPS &amp; TRAINING</a:t>
            </a:r>
          </a:p>
        </p:txBody>
      </p:sp>
      <p:sp>
        <p:nvSpPr>
          <p:cNvPr id="3" name="">
            <a:extLst xmlns:a="http://schemas.openxmlformats.org/drawingml/2006/main">
              <a:ext uri="{FF2B5EF4-FFF2-40B4-BE49-F238E27FC236}">
                <a16:creationId xmlns:a16="http://schemas.microsoft.com/office/drawing/2014/main" id="{416BCDEB-2B38-44DB-ADCD-A3802DF10266}"/>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Instructions work when people can use them</a:t>
            </a:r>
          </a:p>
        </p:txBody>
      </p:sp>
      <p:sp>
        <p:nvSpPr>
          <p:cNvPr id="4" name="">
            <a:extLst xmlns:a="http://schemas.openxmlformats.org/drawingml/2006/main">
              <a:ext uri="{FF2B5EF4-FFF2-40B4-BE49-F238E27FC236}">
                <a16:creationId xmlns:a16="http://schemas.microsoft.com/office/drawing/2014/main" id="{FBA2C8DD-72E9-4192-BA1D-059DDE2B25FD}"/>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24A5E5F5-20A9-480C-A5FC-32E64E4A2D5C}"/>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FC53A8E7-CD3D-47E2-AF8D-708C5422174F}"/>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05</a:t>
            </a:r>
          </a:p>
        </p:txBody>
      </p:sp>
      <p:pic>
        <p:nvPicPr>
          <p:cNvPr id="7" name="">
            <a:extLst xmlns:a="http://schemas.openxmlformats.org/drawingml/2006/main">
              <a:ext uri="{FF2B5EF4-FFF2-40B4-BE49-F238E27FC236}">
                <a16:creationId xmlns:a16="http://schemas.microsoft.com/office/drawing/2014/main" id="{8D334611-C8EB-49D2-856D-1FF9057C3F3C}"/>
              </a:ext>
            </a:extLst>
          </p:cNvPr>
          <p:cNvPicPr>
            <a:picLocks xmlns:a="http://schemas.openxmlformats.org/drawingml/2006/main" noChangeAspect="1"/>
          </p:cNvPicPr>
          <p:nvPr/>
        </p:nvPicPr>
        <p:blipFill>
          <a:blip xmlns:r="http://schemas.openxmlformats.org/officeDocument/2006/relationships" xmlns:a="http://schemas.openxmlformats.org/drawingml/2006/main" r:embed="Rf102eecd619741d6"/>
          <a:srcRect xmlns:a="http://schemas.openxmlformats.org/drawingml/2006/main" l="0" t="9087" r="0" b="9087"/>
          <a:stretch xmlns:a="http://schemas.openxmlformats.org/drawingml/2006/main">
            <a:fillRect l="0" t="0" r="0" b="0"/>
          </a:stretch>
        </p:blipFill>
        <p:spPr>
          <a:xfrm xmlns:a="http://schemas.openxmlformats.org/drawingml/2006/main">
            <a:off x="666750" y="2000250"/>
            <a:ext cx="3476625" cy="40005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8D33F82-ABC6-41B5-B2DC-33AF5F76AABF}"/>
              </a:ext>
            </a:extLst>
          </p:cNvPr>
          <p:cNvSpPr>
            <a:spLocks xmlns:a="http://schemas.openxmlformats.org/drawingml/2006/main" noGrp="1"/>
          </p:cNvSpPr>
          <p:nvPr/>
        </p:nvSpPr>
        <p:spPr>
          <a:xfrm xmlns:a="http://schemas.openxmlformats.org/drawingml/2006/main">
            <a:off x="4810125" y="2047875"/>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DOCUMENT</a:t>
            </a:r>
          </a:p>
        </p:txBody>
      </p:sp>
      <p:sp>
        <p:nvSpPr>
          <p:cNvPr id="9" name="">
            <a:extLst xmlns:a="http://schemas.openxmlformats.org/drawingml/2006/main">
              <a:ext uri="{FF2B5EF4-FFF2-40B4-BE49-F238E27FC236}">
                <a16:creationId xmlns:a16="http://schemas.microsoft.com/office/drawing/2014/main" id="{A53F2EA6-022F-4AE6-AFC0-4E0027A46F50}"/>
              </a:ext>
            </a:extLst>
          </p:cNvPr>
          <p:cNvSpPr>
            <a:spLocks xmlns:a="http://schemas.openxmlformats.org/drawingml/2006/main" noGrp="1"/>
          </p:cNvSpPr>
          <p:nvPr/>
        </p:nvSpPr>
        <p:spPr>
          <a:xfrm xmlns:a="http://schemas.openxmlformats.org/drawingml/2006/main">
            <a:off x="4810125" y="2409825"/>
            <a:ext cx="6477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Write procedures around the actual task and its exceptions.</a:t>
            </a:r>
          </a:p>
        </p:txBody>
      </p:sp>
      <p:sp>
        <p:nvSpPr>
          <p:cNvPr id="10" name="">
            <a:extLst xmlns:a="http://schemas.openxmlformats.org/drawingml/2006/main">
              <a:ext uri="{FF2B5EF4-FFF2-40B4-BE49-F238E27FC236}">
                <a16:creationId xmlns:a16="http://schemas.microsoft.com/office/drawing/2014/main" id="{E9C452DB-58CA-468F-8768-06686689D490}"/>
              </a:ext>
            </a:extLst>
          </p:cNvPr>
          <p:cNvSpPr>
            <a:spLocks xmlns:a="http://schemas.openxmlformats.org/drawingml/2006/main" noGrp="1"/>
          </p:cNvSpPr>
          <p:nvPr/>
        </p:nvSpPr>
        <p:spPr>
          <a:xfrm xmlns:a="http://schemas.openxmlformats.org/drawingml/2006/main">
            <a:off x="4810125" y="33337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TRAIN</a:t>
            </a:r>
          </a:p>
        </p:txBody>
      </p:sp>
      <p:sp>
        <p:nvSpPr>
          <p:cNvPr id="11" name="">
            <a:extLst xmlns:a="http://schemas.openxmlformats.org/drawingml/2006/main">
              <a:ext uri="{FF2B5EF4-FFF2-40B4-BE49-F238E27FC236}">
                <a16:creationId xmlns:a16="http://schemas.microsoft.com/office/drawing/2014/main" id="{D05FFF46-A8CB-49C1-8A91-F57B207F1B3B}"/>
              </a:ext>
            </a:extLst>
          </p:cNvPr>
          <p:cNvSpPr>
            <a:spLocks xmlns:a="http://schemas.openxmlformats.org/drawingml/2006/main" noGrp="1"/>
          </p:cNvSpPr>
          <p:nvPr/>
        </p:nvSpPr>
        <p:spPr>
          <a:xfrm xmlns:a="http://schemas.openxmlformats.org/drawingml/2006/main">
            <a:off x="4810125" y="3695700"/>
            <a:ext cx="6477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Turn the procedure into job aids, onboarding, and practice.</a:t>
            </a:r>
          </a:p>
        </p:txBody>
      </p:sp>
      <p:sp>
        <p:nvSpPr>
          <p:cNvPr id="12" name="">
            <a:extLst xmlns:a="http://schemas.openxmlformats.org/drawingml/2006/main">
              <a:ext uri="{FF2B5EF4-FFF2-40B4-BE49-F238E27FC236}">
                <a16:creationId xmlns:a16="http://schemas.microsoft.com/office/drawing/2014/main" id="{C78C6762-ECCC-480C-B50A-3228F7B88F31}"/>
              </a:ext>
            </a:extLst>
          </p:cNvPr>
          <p:cNvSpPr>
            <a:spLocks xmlns:a="http://schemas.openxmlformats.org/drawingml/2006/main" noGrp="1"/>
          </p:cNvSpPr>
          <p:nvPr/>
        </p:nvSpPr>
        <p:spPr>
          <a:xfrm xmlns:a="http://schemas.openxmlformats.org/drawingml/2006/main">
            <a:off x="4810125" y="4619625"/>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VERIFY</a:t>
            </a:r>
          </a:p>
        </p:txBody>
      </p:sp>
      <p:sp>
        <p:nvSpPr>
          <p:cNvPr id="13" name="">
            <a:extLst xmlns:a="http://schemas.openxmlformats.org/drawingml/2006/main">
              <a:ext uri="{FF2B5EF4-FFF2-40B4-BE49-F238E27FC236}">
                <a16:creationId xmlns:a16="http://schemas.microsoft.com/office/drawing/2014/main" id="{6658B105-DF10-47B8-9B0C-E05640791582}"/>
              </a:ext>
            </a:extLst>
          </p:cNvPr>
          <p:cNvSpPr>
            <a:spLocks xmlns:a="http://schemas.openxmlformats.org/drawingml/2006/main" noGrp="1"/>
          </p:cNvSpPr>
          <p:nvPr/>
        </p:nvSpPr>
        <p:spPr>
          <a:xfrm xmlns:a="http://schemas.openxmlformats.org/drawingml/2006/main">
            <a:off x="4810125" y="4981575"/>
            <a:ext cx="6477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Check that the team can perform the work consistently.</a:t>
            </a:r>
          </a:p>
        </p:txBody>
      </p:sp>
    </p:spTree>
    <p:extLst>
      <p:ext uri="{BB962C8B-B14F-4D97-AF65-F5344CB8AC3E}">
        <p14:creationId xmlns:p14="http://schemas.microsoft.com/office/powerpoint/2010/main" val="1223986666"/>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4D973D-2EBA-4A10-952B-99E6B7760422}"/>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9F5278A-C680-4AF4-985E-1D010D15F66F}"/>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QUALITY &amp; INSPECTION</a:t>
            </a:r>
          </a:p>
        </p:txBody>
      </p:sp>
      <p:sp>
        <p:nvSpPr>
          <p:cNvPr id="3" name="">
            <a:extLst xmlns:a="http://schemas.openxmlformats.org/drawingml/2006/main">
              <a:ext uri="{FF2B5EF4-FFF2-40B4-BE49-F238E27FC236}">
                <a16:creationId xmlns:a16="http://schemas.microsoft.com/office/drawing/2014/main" id="{5AEDF871-2759-4B81-B7A8-EDD7EA2571BB}"/>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Quality becomes manageable when it is visible</a:t>
            </a:r>
          </a:p>
        </p:txBody>
      </p:sp>
      <p:sp>
        <p:nvSpPr>
          <p:cNvPr id="4" name="">
            <a:extLst xmlns:a="http://schemas.openxmlformats.org/drawingml/2006/main">
              <a:ext uri="{FF2B5EF4-FFF2-40B4-BE49-F238E27FC236}">
                <a16:creationId xmlns:a16="http://schemas.microsoft.com/office/drawing/2014/main" id="{FF97EC29-81F7-4F41-94F7-A4629429C280}"/>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BECD9E2-0A3F-40C5-B7C4-BF6590CA7085}"/>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6072F681-78A3-472F-983F-29A50B850B49}"/>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06</a:t>
            </a:r>
          </a:p>
        </p:txBody>
      </p:sp>
      <p:sp>
        <p:nvSpPr>
          <p:cNvPr id="7" name="">
            <a:extLst xmlns:a="http://schemas.openxmlformats.org/drawingml/2006/main">
              <a:ext uri="{FF2B5EF4-FFF2-40B4-BE49-F238E27FC236}">
                <a16:creationId xmlns:a16="http://schemas.microsoft.com/office/drawing/2014/main" id="{EAE4CBB6-82EB-433B-B1FC-E914FE592077}"/>
              </a:ext>
            </a:extLst>
          </p:cNvPr>
          <p:cNvSpPr>
            <a:spLocks xmlns:a="http://schemas.openxmlformats.org/drawingml/2006/main" noGrp="1"/>
          </p:cNvSpPr>
          <p:nvPr/>
        </p:nvSpPr>
        <p:spPr>
          <a:xfrm xmlns:a="http://schemas.openxmlformats.org/drawingml/2006/main">
            <a:off x="666750" y="1952625"/>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250" b="0">
                <a:solidFill>
                  <a:srgbClr val="14253A"/>
                </a:solidFill>
              </a:defRPr>
            </a:defPPr>
            <a:lvl1pPr algn="l">
              <a:buNone/>
              <a:defRPr sz="2250" b="0">
                <a:solidFill>
                  <a:srgbClr val="14253A"/>
                </a:solidFill>
              </a:defRPr>
            </a:lvl1pPr>
            <a:lvl2pPr algn="l">
              <a:buNone/>
              <a:defRPr sz="2250" b="0">
                <a:solidFill>
                  <a:srgbClr val="14253A"/>
                </a:solidFill>
              </a:defRPr>
            </a:lvl2pPr>
            <a:lvl3pPr algn="l">
              <a:buNone/>
              <a:defRPr sz="2250" b="0">
                <a:solidFill>
                  <a:srgbClr val="14253A"/>
                </a:solidFill>
              </a:defRPr>
            </a:lvl3pPr>
            <a:lvl4pPr algn="l">
              <a:buNone/>
              <a:defRPr sz="2250" b="0">
                <a:solidFill>
                  <a:srgbClr val="14253A"/>
                </a:solidFill>
              </a:defRPr>
            </a:lvl4pPr>
            <a:lvl5pPr algn="l">
              <a:buNone/>
              <a:defRPr sz="2250" b="0">
                <a:solidFill>
                  <a:srgbClr val="14253A"/>
                </a:solidFill>
              </a:defRPr>
            </a:lvl5pPr>
            <a:lvl6pPr algn="l">
              <a:buNone/>
              <a:defRPr sz="2250" b="0">
                <a:solidFill>
                  <a:srgbClr val="14253A"/>
                </a:solidFill>
              </a:defRPr>
            </a:lvl6pPr>
            <a:lvl7pPr algn="l">
              <a:buNone/>
              <a:defRPr sz="2250" b="0">
                <a:solidFill>
                  <a:srgbClr val="14253A"/>
                </a:solidFill>
              </a:defRPr>
            </a:lvl7pPr>
            <a:lvl8pPr algn="l">
              <a:buNone/>
              <a:defRPr sz="2250" b="0">
                <a:solidFill>
                  <a:srgbClr val="14253A"/>
                </a:solidFill>
              </a:defRPr>
            </a:lvl8pPr>
            <a:lvl9pPr algn="l">
              <a:buNone/>
              <a:defRPr sz="2250" b="0">
                <a:solidFill>
                  <a:srgbClr val="14253A"/>
                </a:solidFill>
              </a:defRPr>
            </a:lvl9pPr>
          </a:lstStyle>
          <a:p xmlns:a="http://schemas.openxmlformats.org/drawingml/2006/main">
            <a:pPr algn="l">
              <a:buNone/>
              <a:defRPr sz="2250" b="0">
                <a:solidFill>
                  <a:srgbClr val="14253A"/>
                </a:solidFill>
              </a:defRPr>
            </a:pPr>
            <a:r>
              <a:rPr sz="2250" b="0">
                <a:solidFill>
                  <a:srgbClr val="14253A"/>
                </a:solidFill>
              </a:rPr>
              <a:t>Define what good performance looks like before the inspection. Record findings, assign corrective action, and verify that the fix holds.</a:t>
            </a:r>
          </a:p>
        </p:txBody>
      </p:sp>
      <p:sp>
        <p:nvSpPr>
          <p:cNvPr id="8" name="">
            <a:extLst xmlns:a="http://schemas.openxmlformats.org/drawingml/2006/main">
              <a:ext uri="{FF2B5EF4-FFF2-40B4-BE49-F238E27FC236}">
                <a16:creationId xmlns:a16="http://schemas.microsoft.com/office/drawing/2014/main" id="{AF0025A5-8118-4EE1-854E-E58BB45D3101}"/>
              </a:ext>
            </a:extLst>
          </p:cNvPr>
          <p:cNvSpPr>
            <a:spLocks xmlns:a="http://schemas.openxmlformats.org/drawingml/2006/main" noGrp="1"/>
          </p:cNvSpPr>
          <p:nvPr/>
        </p:nvSpPr>
        <p:spPr>
          <a:xfrm xmlns:a="http://schemas.openxmlformats.org/drawingml/2006/main">
            <a:off x="666750" y="3543300"/>
            <a:ext cx="152400" cy="1524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C768F7B-BD43-409D-937C-FEF5350D2D58}"/>
              </a:ext>
            </a:extLst>
          </p:cNvPr>
          <p:cNvSpPr>
            <a:spLocks xmlns:a="http://schemas.openxmlformats.org/drawingml/2006/main" noGrp="1"/>
          </p:cNvSpPr>
          <p:nvPr/>
        </p:nvSpPr>
        <p:spPr>
          <a:xfrm xmlns:a="http://schemas.openxmlformats.org/drawingml/2006/main">
            <a:off x="1047750" y="343852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SET THE STANDARD</a:t>
            </a:r>
          </a:p>
        </p:txBody>
      </p:sp>
      <p:sp>
        <p:nvSpPr>
          <p:cNvPr id="10" name="">
            <a:extLst xmlns:a="http://schemas.openxmlformats.org/drawingml/2006/main">
              <a:ext uri="{FF2B5EF4-FFF2-40B4-BE49-F238E27FC236}">
                <a16:creationId xmlns:a16="http://schemas.microsoft.com/office/drawing/2014/main" id="{DDD2009A-C0E1-4C4A-ABC3-BABB90A1D937}"/>
              </a:ext>
            </a:extLst>
          </p:cNvPr>
          <p:cNvSpPr>
            <a:spLocks xmlns:a="http://schemas.openxmlformats.org/drawingml/2006/main" noGrp="1"/>
          </p:cNvSpPr>
          <p:nvPr/>
        </p:nvSpPr>
        <p:spPr>
          <a:xfrm xmlns:a="http://schemas.openxmlformats.org/drawingml/2006/main">
            <a:off x="4238625" y="3438525"/>
            <a:ext cx="666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Specific criteria and an agreed inspection method</a:t>
            </a:r>
          </a:p>
        </p:txBody>
      </p:sp>
      <p:sp>
        <p:nvSpPr>
          <p:cNvPr id="11" name="">
            <a:extLst xmlns:a="http://schemas.openxmlformats.org/drawingml/2006/main">
              <a:ext uri="{FF2B5EF4-FFF2-40B4-BE49-F238E27FC236}">
                <a16:creationId xmlns:a16="http://schemas.microsoft.com/office/drawing/2014/main" id="{A9160F3E-6563-4376-BF54-F94E3ABF5910}"/>
              </a:ext>
            </a:extLst>
          </p:cNvPr>
          <p:cNvSpPr>
            <a:spLocks xmlns:a="http://schemas.openxmlformats.org/drawingml/2006/main" noGrp="1"/>
          </p:cNvSpPr>
          <p:nvPr/>
        </p:nvSpPr>
        <p:spPr>
          <a:xfrm xmlns:a="http://schemas.openxmlformats.org/drawingml/2006/main">
            <a:off x="666750" y="4362450"/>
            <a:ext cx="152400" cy="1524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642B287-2F17-433D-80E8-9E25C4D5D62D}"/>
              </a:ext>
            </a:extLst>
          </p:cNvPr>
          <p:cNvSpPr>
            <a:spLocks xmlns:a="http://schemas.openxmlformats.org/drawingml/2006/main" noGrp="1"/>
          </p:cNvSpPr>
          <p:nvPr/>
        </p:nvSpPr>
        <p:spPr>
          <a:xfrm xmlns:a="http://schemas.openxmlformats.org/drawingml/2006/main">
            <a:off x="1047750" y="425767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RECORD THE RESULT</a:t>
            </a:r>
          </a:p>
        </p:txBody>
      </p:sp>
      <p:sp>
        <p:nvSpPr>
          <p:cNvPr id="13" name="">
            <a:extLst xmlns:a="http://schemas.openxmlformats.org/drawingml/2006/main">
              <a:ext uri="{FF2B5EF4-FFF2-40B4-BE49-F238E27FC236}">
                <a16:creationId xmlns:a16="http://schemas.microsoft.com/office/drawing/2014/main" id="{7252D410-AF27-4363-837A-8B6DBEAE86EC}"/>
              </a:ext>
            </a:extLst>
          </p:cNvPr>
          <p:cNvSpPr>
            <a:spLocks xmlns:a="http://schemas.openxmlformats.org/drawingml/2006/main" noGrp="1"/>
          </p:cNvSpPr>
          <p:nvPr/>
        </p:nvSpPr>
        <p:spPr>
          <a:xfrm xmlns:a="http://schemas.openxmlformats.org/drawingml/2006/main">
            <a:off x="4238625" y="4257675"/>
            <a:ext cx="666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Scored observations and a usable history</a:t>
            </a:r>
          </a:p>
        </p:txBody>
      </p:sp>
      <p:sp>
        <p:nvSpPr>
          <p:cNvPr id="14" name="">
            <a:extLst xmlns:a="http://schemas.openxmlformats.org/drawingml/2006/main">
              <a:ext uri="{FF2B5EF4-FFF2-40B4-BE49-F238E27FC236}">
                <a16:creationId xmlns:a16="http://schemas.microsoft.com/office/drawing/2014/main" id="{788EEC9E-E30C-40BC-A9DF-396269E0020D}"/>
              </a:ext>
            </a:extLst>
          </p:cNvPr>
          <p:cNvSpPr>
            <a:spLocks xmlns:a="http://schemas.openxmlformats.org/drawingml/2006/main" noGrp="1"/>
          </p:cNvSpPr>
          <p:nvPr/>
        </p:nvSpPr>
        <p:spPr>
          <a:xfrm xmlns:a="http://schemas.openxmlformats.org/drawingml/2006/main">
            <a:off x="666750" y="5181600"/>
            <a:ext cx="152400" cy="1524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73BF52A-A416-4872-9B90-9DCE692169C1}"/>
              </a:ext>
            </a:extLst>
          </p:cNvPr>
          <p:cNvSpPr>
            <a:spLocks xmlns:a="http://schemas.openxmlformats.org/drawingml/2006/main" noGrp="1"/>
          </p:cNvSpPr>
          <p:nvPr/>
        </p:nvSpPr>
        <p:spPr>
          <a:xfrm xmlns:a="http://schemas.openxmlformats.org/drawingml/2006/main">
            <a:off x="1047750" y="507682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CLOSE THE LOOP</a:t>
            </a:r>
          </a:p>
        </p:txBody>
      </p:sp>
      <p:sp>
        <p:nvSpPr>
          <p:cNvPr id="16" name="">
            <a:extLst xmlns:a="http://schemas.openxmlformats.org/drawingml/2006/main">
              <a:ext uri="{FF2B5EF4-FFF2-40B4-BE49-F238E27FC236}">
                <a16:creationId xmlns:a16="http://schemas.microsoft.com/office/drawing/2014/main" id="{34363CF4-5B05-4BD6-A178-05EC3042AEA5}"/>
              </a:ext>
            </a:extLst>
          </p:cNvPr>
          <p:cNvSpPr>
            <a:spLocks xmlns:a="http://schemas.openxmlformats.org/drawingml/2006/main" noGrp="1"/>
          </p:cNvSpPr>
          <p:nvPr/>
        </p:nvSpPr>
        <p:spPr>
          <a:xfrm xmlns:a="http://schemas.openxmlformats.org/drawingml/2006/main">
            <a:off x="4238625" y="5076825"/>
            <a:ext cx="666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Ownership, follow-up, and prevention of repeat failures</a:t>
            </a:r>
          </a:p>
        </p:txBody>
      </p:sp>
    </p:spTree>
    <p:extLst>
      <p:ext uri="{BB962C8B-B14F-4D97-AF65-F5344CB8AC3E}">
        <p14:creationId xmlns:p14="http://schemas.microsoft.com/office/powerpoint/2010/main" val="1053405387"/>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4315756-21CD-4B62-B1B8-3CB81BAD404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DB6705C-D0B6-4CA5-B4A9-747A5767EB0F}"/>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FACILITY SERVICES FOR OWNERS</a:t>
            </a:r>
          </a:p>
        </p:txBody>
      </p:sp>
      <p:sp>
        <p:nvSpPr>
          <p:cNvPr id="3" name="">
            <a:extLst xmlns:a="http://schemas.openxmlformats.org/drawingml/2006/main">
              <a:ext uri="{FF2B5EF4-FFF2-40B4-BE49-F238E27FC236}">
                <a16:creationId xmlns:a16="http://schemas.microsoft.com/office/drawing/2014/main" id="{C6DDBA23-4B20-4FC8-9016-89695E51DD28}"/>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Facility scopes need defensible labor models</a:t>
            </a:r>
          </a:p>
        </p:txBody>
      </p:sp>
      <p:sp>
        <p:nvSpPr>
          <p:cNvPr id="4" name="">
            <a:extLst xmlns:a="http://schemas.openxmlformats.org/drawingml/2006/main">
              <a:ext uri="{FF2B5EF4-FFF2-40B4-BE49-F238E27FC236}">
                <a16:creationId xmlns:a16="http://schemas.microsoft.com/office/drawing/2014/main" id="{69D5BD8A-AF45-4C90-BD5F-72C450595740}"/>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CEA6480-0550-4DB5-A786-B55CD8987825}"/>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ACC0AA3A-5ADC-4A9D-A258-4BCCCB20BB6D}"/>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07</a:t>
            </a:r>
          </a:p>
        </p:txBody>
      </p:sp>
      <p:pic>
        <p:nvPicPr>
          <p:cNvPr id="7" name="">
            <a:extLst xmlns:a="http://schemas.openxmlformats.org/drawingml/2006/main">
              <a:ext uri="{FF2B5EF4-FFF2-40B4-BE49-F238E27FC236}">
                <a16:creationId xmlns:a16="http://schemas.microsoft.com/office/drawing/2014/main" id="{AFADB65F-20C3-4727-BC4B-7244CA15EDFC}"/>
              </a:ext>
            </a:extLst>
          </p:cNvPr>
          <p:cNvPicPr>
            <a:picLocks xmlns:a="http://schemas.openxmlformats.org/drawingml/2006/main" noChangeAspect="1"/>
          </p:cNvPicPr>
          <p:nvPr/>
        </p:nvPicPr>
        <p:blipFill>
          <a:blip xmlns:r="http://schemas.openxmlformats.org/officeDocument/2006/relationships" xmlns:a="http://schemas.openxmlformats.org/drawingml/2006/main" r:embed="Re38a45b0e27b4a99"/>
          <a:srcRect xmlns:a="http://schemas.openxmlformats.org/drawingml/2006/main" l="0" t="12194" r="0" b="12194"/>
          <a:stretch xmlns:a="http://schemas.openxmlformats.org/drawingml/2006/main">
            <a:fillRect l="0" t="0" r="0" b="0"/>
          </a:stretch>
        </p:blipFill>
        <p:spPr>
          <a:xfrm xmlns:a="http://schemas.openxmlformats.org/drawingml/2006/main">
            <a:off x="7572375" y="1952625"/>
            <a:ext cx="3762375" cy="40005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06F0912-CB8A-48EC-8A7B-FC33998044E7}"/>
              </a:ext>
            </a:extLst>
          </p:cNvPr>
          <p:cNvSpPr>
            <a:spLocks xmlns:a="http://schemas.openxmlformats.org/drawingml/2006/main" noGrp="1"/>
          </p:cNvSpPr>
          <p:nvPr/>
        </p:nvSpPr>
        <p:spPr>
          <a:xfrm xmlns:a="http://schemas.openxmlformats.org/drawingml/2006/main">
            <a:off x="666750" y="195262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FROM THE BUILDING TO THE BID</a:t>
            </a:r>
          </a:p>
        </p:txBody>
      </p:sp>
      <p:sp>
        <p:nvSpPr>
          <p:cNvPr id="9" name="">
            <a:extLst xmlns:a="http://schemas.openxmlformats.org/drawingml/2006/main">
              <a:ext uri="{FF2B5EF4-FFF2-40B4-BE49-F238E27FC236}">
                <a16:creationId xmlns:a16="http://schemas.microsoft.com/office/drawing/2014/main" id="{F2AE0761-C91A-4349-8439-14F64C2AF4D1}"/>
              </a:ext>
            </a:extLst>
          </p:cNvPr>
          <p:cNvSpPr>
            <a:spLocks xmlns:a="http://schemas.openxmlformats.org/drawingml/2006/main" noGrp="1"/>
          </p:cNvSpPr>
          <p:nvPr/>
        </p:nvSpPr>
        <p:spPr>
          <a:xfrm xmlns:a="http://schemas.openxmlformats.org/drawingml/2006/main">
            <a:off x="666750" y="2524125"/>
            <a:ext cx="6096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BB841C"/>
                </a:solidFill>
              </a:defRPr>
            </a:defPPr>
            <a:lvl1pPr algn="l">
              <a:buNone/>
              <a:defRPr sz="2100" b="1">
                <a:solidFill>
                  <a:srgbClr val="BB841C"/>
                </a:solidFill>
              </a:defRPr>
            </a:lvl1pPr>
            <a:lvl2pPr algn="l">
              <a:buNone/>
              <a:defRPr sz="2100" b="1">
                <a:solidFill>
                  <a:srgbClr val="BB841C"/>
                </a:solidFill>
              </a:defRPr>
            </a:lvl2pPr>
            <a:lvl3pPr algn="l">
              <a:buNone/>
              <a:defRPr sz="2100" b="1">
                <a:solidFill>
                  <a:srgbClr val="BB841C"/>
                </a:solidFill>
              </a:defRPr>
            </a:lvl3pPr>
            <a:lvl4pPr algn="l">
              <a:buNone/>
              <a:defRPr sz="2100" b="1">
                <a:solidFill>
                  <a:srgbClr val="BB841C"/>
                </a:solidFill>
              </a:defRPr>
            </a:lvl4pPr>
            <a:lvl5pPr algn="l">
              <a:buNone/>
              <a:defRPr sz="2100" b="1">
                <a:solidFill>
                  <a:srgbClr val="BB841C"/>
                </a:solidFill>
              </a:defRPr>
            </a:lvl5pPr>
            <a:lvl6pPr algn="l">
              <a:buNone/>
              <a:defRPr sz="2100" b="1">
                <a:solidFill>
                  <a:srgbClr val="BB841C"/>
                </a:solidFill>
              </a:defRPr>
            </a:lvl6pPr>
            <a:lvl7pPr algn="l">
              <a:buNone/>
              <a:defRPr sz="2100" b="1">
                <a:solidFill>
                  <a:srgbClr val="BB841C"/>
                </a:solidFill>
              </a:defRPr>
            </a:lvl7pPr>
            <a:lvl8pPr algn="l">
              <a:buNone/>
              <a:defRPr sz="2100" b="1">
                <a:solidFill>
                  <a:srgbClr val="BB841C"/>
                </a:solidFill>
              </a:defRPr>
            </a:lvl8pPr>
            <a:lvl9pPr algn="l">
              <a:buNone/>
              <a:defRPr sz="2100" b="1">
                <a:solidFill>
                  <a:srgbClr val="BB841C"/>
                </a:solidFill>
              </a:defRPr>
            </a:lvl9pPr>
          </a:lstStyle>
          <a:p xmlns:a="http://schemas.openxmlformats.org/drawingml/2006/main">
            <a:pPr algn="l">
              <a:buNone/>
              <a:defRPr sz="2100" b="1">
                <a:solidFill>
                  <a:srgbClr val="BB841C"/>
                </a:solidFill>
              </a:defRPr>
            </a:pPr>
            <a:r>
              <a:rPr sz="2100" b="1">
                <a:solidFill>
                  <a:srgbClr val="BB841C"/>
                </a:solidFill>
              </a:rPr>
              <a:t>01</a:t>
            </a:r>
          </a:p>
        </p:txBody>
      </p:sp>
      <p:sp>
        <p:nvSpPr>
          <p:cNvPr id="10" name="">
            <a:extLst xmlns:a="http://schemas.openxmlformats.org/drawingml/2006/main">
              <a:ext uri="{FF2B5EF4-FFF2-40B4-BE49-F238E27FC236}">
                <a16:creationId xmlns:a16="http://schemas.microsoft.com/office/drawing/2014/main" id="{7EEC1572-98FD-4C8D-B1A4-A96BBD65CEEE}"/>
              </a:ext>
            </a:extLst>
          </p:cNvPr>
          <p:cNvSpPr>
            <a:spLocks xmlns:a="http://schemas.openxmlformats.org/drawingml/2006/main" noGrp="1"/>
          </p:cNvSpPr>
          <p:nvPr/>
        </p:nvSpPr>
        <p:spPr>
          <a:xfrm xmlns:a="http://schemas.openxmlformats.org/drawingml/2006/main">
            <a:off x="1381125" y="2514600"/>
            <a:ext cx="5429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Measure cleanable area and classify the space.</a:t>
            </a:r>
          </a:p>
        </p:txBody>
      </p:sp>
      <p:sp>
        <p:nvSpPr>
          <p:cNvPr id="11" name="">
            <a:extLst xmlns:a="http://schemas.openxmlformats.org/drawingml/2006/main">
              <a:ext uri="{FF2B5EF4-FFF2-40B4-BE49-F238E27FC236}">
                <a16:creationId xmlns:a16="http://schemas.microsoft.com/office/drawing/2014/main" id="{FE0DD89D-72D2-4FFA-831C-DE17072DA0B8}"/>
              </a:ext>
            </a:extLst>
          </p:cNvPr>
          <p:cNvSpPr>
            <a:spLocks xmlns:a="http://schemas.openxmlformats.org/drawingml/2006/main" noGrp="1"/>
          </p:cNvSpPr>
          <p:nvPr/>
        </p:nvSpPr>
        <p:spPr>
          <a:xfrm xmlns:a="http://schemas.openxmlformats.org/drawingml/2006/main">
            <a:off x="666750" y="3305175"/>
            <a:ext cx="6096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BB841C"/>
                </a:solidFill>
              </a:defRPr>
            </a:defPPr>
            <a:lvl1pPr algn="l">
              <a:buNone/>
              <a:defRPr sz="2100" b="1">
                <a:solidFill>
                  <a:srgbClr val="BB841C"/>
                </a:solidFill>
              </a:defRPr>
            </a:lvl1pPr>
            <a:lvl2pPr algn="l">
              <a:buNone/>
              <a:defRPr sz="2100" b="1">
                <a:solidFill>
                  <a:srgbClr val="BB841C"/>
                </a:solidFill>
              </a:defRPr>
            </a:lvl2pPr>
            <a:lvl3pPr algn="l">
              <a:buNone/>
              <a:defRPr sz="2100" b="1">
                <a:solidFill>
                  <a:srgbClr val="BB841C"/>
                </a:solidFill>
              </a:defRPr>
            </a:lvl3pPr>
            <a:lvl4pPr algn="l">
              <a:buNone/>
              <a:defRPr sz="2100" b="1">
                <a:solidFill>
                  <a:srgbClr val="BB841C"/>
                </a:solidFill>
              </a:defRPr>
            </a:lvl4pPr>
            <a:lvl5pPr algn="l">
              <a:buNone/>
              <a:defRPr sz="2100" b="1">
                <a:solidFill>
                  <a:srgbClr val="BB841C"/>
                </a:solidFill>
              </a:defRPr>
            </a:lvl5pPr>
            <a:lvl6pPr algn="l">
              <a:buNone/>
              <a:defRPr sz="2100" b="1">
                <a:solidFill>
                  <a:srgbClr val="BB841C"/>
                </a:solidFill>
              </a:defRPr>
            </a:lvl6pPr>
            <a:lvl7pPr algn="l">
              <a:buNone/>
              <a:defRPr sz="2100" b="1">
                <a:solidFill>
                  <a:srgbClr val="BB841C"/>
                </a:solidFill>
              </a:defRPr>
            </a:lvl7pPr>
            <a:lvl8pPr algn="l">
              <a:buNone/>
              <a:defRPr sz="2100" b="1">
                <a:solidFill>
                  <a:srgbClr val="BB841C"/>
                </a:solidFill>
              </a:defRPr>
            </a:lvl8pPr>
            <a:lvl9pPr algn="l">
              <a:buNone/>
              <a:defRPr sz="2100" b="1">
                <a:solidFill>
                  <a:srgbClr val="BB841C"/>
                </a:solidFill>
              </a:defRPr>
            </a:lvl9pPr>
          </a:lstStyle>
          <a:p xmlns:a="http://schemas.openxmlformats.org/drawingml/2006/main">
            <a:pPr algn="l">
              <a:buNone/>
              <a:defRPr sz="2100" b="1">
                <a:solidFill>
                  <a:srgbClr val="BB841C"/>
                </a:solidFill>
              </a:defRPr>
            </a:pPr>
            <a:r>
              <a:rPr sz="2100" b="1">
                <a:solidFill>
                  <a:srgbClr val="BB841C"/>
                </a:solidFill>
              </a:rPr>
              <a:t>02</a:t>
            </a:r>
          </a:p>
        </p:txBody>
      </p:sp>
      <p:sp>
        <p:nvSpPr>
          <p:cNvPr id="12" name="">
            <a:extLst xmlns:a="http://schemas.openxmlformats.org/drawingml/2006/main">
              <a:ext uri="{FF2B5EF4-FFF2-40B4-BE49-F238E27FC236}">
                <a16:creationId xmlns:a16="http://schemas.microsoft.com/office/drawing/2014/main" id="{949B70E1-0488-436E-9F12-917D7ADADD52}"/>
              </a:ext>
            </a:extLst>
          </p:cNvPr>
          <p:cNvSpPr>
            <a:spLocks xmlns:a="http://schemas.openxmlformats.org/drawingml/2006/main" noGrp="1"/>
          </p:cNvSpPr>
          <p:nvPr/>
        </p:nvSpPr>
        <p:spPr>
          <a:xfrm xmlns:a="http://schemas.openxmlformats.org/drawingml/2006/main">
            <a:off x="1381125" y="3295650"/>
            <a:ext cx="5429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Define tasks and frequency by area.</a:t>
            </a:r>
          </a:p>
        </p:txBody>
      </p:sp>
      <p:sp>
        <p:nvSpPr>
          <p:cNvPr id="13" name="">
            <a:extLst xmlns:a="http://schemas.openxmlformats.org/drawingml/2006/main">
              <a:ext uri="{FF2B5EF4-FFF2-40B4-BE49-F238E27FC236}">
                <a16:creationId xmlns:a16="http://schemas.microsoft.com/office/drawing/2014/main" id="{97F35BB2-EA8F-4CE1-848F-4FB10C0DAE6F}"/>
              </a:ext>
            </a:extLst>
          </p:cNvPr>
          <p:cNvSpPr>
            <a:spLocks xmlns:a="http://schemas.openxmlformats.org/drawingml/2006/main" noGrp="1"/>
          </p:cNvSpPr>
          <p:nvPr/>
        </p:nvSpPr>
        <p:spPr>
          <a:xfrm xmlns:a="http://schemas.openxmlformats.org/drawingml/2006/main">
            <a:off x="666750" y="4086225"/>
            <a:ext cx="6096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BB841C"/>
                </a:solidFill>
              </a:defRPr>
            </a:defPPr>
            <a:lvl1pPr algn="l">
              <a:buNone/>
              <a:defRPr sz="2100" b="1">
                <a:solidFill>
                  <a:srgbClr val="BB841C"/>
                </a:solidFill>
              </a:defRPr>
            </a:lvl1pPr>
            <a:lvl2pPr algn="l">
              <a:buNone/>
              <a:defRPr sz="2100" b="1">
                <a:solidFill>
                  <a:srgbClr val="BB841C"/>
                </a:solidFill>
              </a:defRPr>
            </a:lvl2pPr>
            <a:lvl3pPr algn="l">
              <a:buNone/>
              <a:defRPr sz="2100" b="1">
                <a:solidFill>
                  <a:srgbClr val="BB841C"/>
                </a:solidFill>
              </a:defRPr>
            </a:lvl3pPr>
            <a:lvl4pPr algn="l">
              <a:buNone/>
              <a:defRPr sz="2100" b="1">
                <a:solidFill>
                  <a:srgbClr val="BB841C"/>
                </a:solidFill>
              </a:defRPr>
            </a:lvl4pPr>
            <a:lvl5pPr algn="l">
              <a:buNone/>
              <a:defRPr sz="2100" b="1">
                <a:solidFill>
                  <a:srgbClr val="BB841C"/>
                </a:solidFill>
              </a:defRPr>
            </a:lvl5pPr>
            <a:lvl6pPr algn="l">
              <a:buNone/>
              <a:defRPr sz="2100" b="1">
                <a:solidFill>
                  <a:srgbClr val="BB841C"/>
                </a:solidFill>
              </a:defRPr>
            </a:lvl6pPr>
            <a:lvl7pPr algn="l">
              <a:buNone/>
              <a:defRPr sz="2100" b="1">
                <a:solidFill>
                  <a:srgbClr val="BB841C"/>
                </a:solidFill>
              </a:defRPr>
            </a:lvl7pPr>
            <a:lvl8pPr algn="l">
              <a:buNone/>
              <a:defRPr sz="2100" b="1">
                <a:solidFill>
                  <a:srgbClr val="BB841C"/>
                </a:solidFill>
              </a:defRPr>
            </a:lvl8pPr>
            <a:lvl9pPr algn="l">
              <a:buNone/>
              <a:defRPr sz="2100" b="1">
                <a:solidFill>
                  <a:srgbClr val="BB841C"/>
                </a:solidFill>
              </a:defRPr>
            </a:lvl9pPr>
          </a:lstStyle>
          <a:p xmlns:a="http://schemas.openxmlformats.org/drawingml/2006/main">
            <a:pPr algn="l">
              <a:buNone/>
              <a:defRPr sz="2100" b="1">
                <a:solidFill>
                  <a:srgbClr val="BB841C"/>
                </a:solidFill>
              </a:defRPr>
            </a:pPr>
            <a:r>
              <a:rPr sz="2100" b="1">
                <a:solidFill>
                  <a:srgbClr val="BB841C"/>
                </a:solidFill>
              </a:rPr>
              <a:t>03</a:t>
            </a:r>
          </a:p>
        </p:txBody>
      </p:sp>
      <p:sp>
        <p:nvSpPr>
          <p:cNvPr id="14" name="">
            <a:extLst xmlns:a="http://schemas.openxmlformats.org/drawingml/2006/main">
              <a:ext uri="{FF2B5EF4-FFF2-40B4-BE49-F238E27FC236}">
                <a16:creationId xmlns:a16="http://schemas.microsoft.com/office/drawing/2014/main" id="{730F25FC-C9DE-48C2-BFB8-A98CCF58C7B3}"/>
              </a:ext>
            </a:extLst>
          </p:cNvPr>
          <p:cNvSpPr>
            <a:spLocks xmlns:a="http://schemas.openxmlformats.org/drawingml/2006/main" noGrp="1"/>
          </p:cNvSpPr>
          <p:nvPr/>
        </p:nvSpPr>
        <p:spPr>
          <a:xfrm xmlns:a="http://schemas.openxmlformats.org/drawingml/2006/main">
            <a:off x="1381125" y="4076700"/>
            <a:ext cx="5429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Build a labor model from production rates with documented adjustments.</a:t>
            </a:r>
          </a:p>
        </p:txBody>
      </p:sp>
      <p:sp>
        <p:nvSpPr>
          <p:cNvPr id="15" name="">
            <a:extLst xmlns:a="http://schemas.openxmlformats.org/drawingml/2006/main">
              <a:ext uri="{FF2B5EF4-FFF2-40B4-BE49-F238E27FC236}">
                <a16:creationId xmlns:a16="http://schemas.microsoft.com/office/drawing/2014/main" id="{08001504-F1B2-4EED-AAF0-71BC4DA8AB05}"/>
              </a:ext>
            </a:extLst>
          </p:cNvPr>
          <p:cNvSpPr>
            <a:spLocks xmlns:a="http://schemas.openxmlformats.org/drawingml/2006/main" noGrp="1"/>
          </p:cNvSpPr>
          <p:nvPr/>
        </p:nvSpPr>
        <p:spPr>
          <a:xfrm xmlns:a="http://schemas.openxmlformats.org/drawingml/2006/main">
            <a:off x="666750" y="4867275"/>
            <a:ext cx="6096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BB841C"/>
                </a:solidFill>
              </a:defRPr>
            </a:defPPr>
            <a:lvl1pPr algn="l">
              <a:buNone/>
              <a:defRPr sz="2100" b="1">
                <a:solidFill>
                  <a:srgbClr val="BB841C"/>
                </a:solidFill>
              </a:defRPr>
            </a:lvl1pPr>
            <a:lvl2pPr algn="l">
              <a:buNone/>
              <a:defRPr sz="2100" b="1">
                <a:solidFill>
                  <a:srgbClr val="BB841C"/>
                </a:solidFill>
              </a:defRPr>
            </a:lvl2pPr>
            <a:lvl3pPr algn="l">
              <a:buNone/>
              <a:defRPr sz="2100" b="1">
                <a:solidFill>
                  <a:srgbClr val="BB841C"/>
                </a:solidFill>
              </a:defRPr>
            </a:lvl3pPr>
            <a:lvl4pPr algn="l">
              <a:buNone/>
              <a:defRPr sz="2100" b="1">
                <a:solidFill>
                  <a:srgbClr val="BB841C"/>
                </a:solidFill>
              </a:defRPr>
            </a:lvl4pPr>
            <a:lvl5pPr algn="l">
              <a:buNone/>
              <a:defRPr sz="2100" b="1">
                <a:solidFill>
                  <a:srgbClr val="BB841C"/>
                </a:solidFill>
              </a:defRPr>
            </a:lvl5pPr>
            <a:lvl6pPr algn="l">
              <a:buNone/>
              <a:defRPr sz="2100" b="1">
                <a:solidFill>
                  <a:srgbClr val="BB841C"/>
                </a:solidFill>
              </a:defRPr>
            </a:lvl6pPr>
            <a:lvl7pPr algn="l">
              <a:buNone/>
              <a:defRPr sz="2100" b="1">
                <a:solidFill>
                  <a:srgbClr val="BB841C"/>
                </a:solidFill>
              </a:defRPr>
            </a:lvl7pPr>
            <a:lvl8pPr algn="l">
              <a:buNone/>
              <a:defRPr sz="2100" b="1">
                <a:solidFill>
                  <a:srgbClr val="BB841C"/>
                </a:solidFill>
              </a:defRPr>
            </a:lvl8pPr>
            <a:lvl9pPr algn="l">
              <a:buNone/>
              <a:defRPr sz="2100" b="1">
                <a:solidFill>
                  <a:srgbClr val="BB841C"/>
                </a:solidFill>
              </a:defRPr>
            </a:lvl9pPr>
          </a:lstStyle>
          <a:p xmlns:a="http://schemas.openxmlformats.org/drawingml/2006/main">
            <a:pPr algn="l">
              <a:buNone/>
              <a:defRPr sz="2100" b="1">
                <a:solidFill>
                  <a:srgbClr val="BB841C"/>
                </a:solidFill>
              </a:defRPr>
            </a:pPr>
            <a:r>
              <a:rPr sz="2100" b="1">
                <a:solidFill>
                  <a:srgbClr val="BB841C"/>
                </a:solidFill>
              </a:rPr>
              <a:t>04</a:t>
            </a:r>
          </a:p>
        </p:txBody>
      </p:sp>
      <p:sp>
        <p:nvSpPr>
          <p:cNvPr id="16" name="">
            <a:extLst xmlns:a="http://schemas.openxmlformats.org/drawingml/2006/main">
              <a:ext uri="{FF2B5EF4-FFF2-40B4-BE49-F238E27FC236}">
                <a16:creationId xmlns:a16="http://schemas.microsoft.com/office/drawing/2014/main" id="{3516237F-685F-475A-A07B-67C8C02325C6}"/>
              </a:ext>
            </a:extLst>
          </p:cNvPr>
          <p:cNvSpPr>
            <a:spLocks xmlns:a="http://schemas.openxmlformats.org/drawingml/2006/main" noGrp="1"/>
          </p:cNvSpPr>
          <p:nvPr/>
        </p:nvSpPr>
        <p:spPr>
          <a:xfrm xmlns:a="http://schemas.openxmlformats.org/drawingml/2006/main">
            <a:off x="1381125" y="4857750"/>
            <a:ext cx="5429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Use the scope to compare proposals and oversee performance.</a:t>
            </a:r>
          </a:p>
        </p:txBody>
      </p:sp>
    </p:spTree>
    <p:extLst>
      <p:ext uri="{BB962C8B-B14F-4D97-AF65-F5344CB8AC3E}">
        <p14:creationId xmlns:p14="http://schemas.microsoft.com/office/powerpoint/2010/main" val="408661468"/>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6B213CF-1240-45BC-B4E3-7FB10790F331}"/>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C50661E-4534-4C48-81FE-AB3B2F7AE20A}"/>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FACILITY SERVICES FOR CONTRACTORS</a:t>
            </a:r>
          </a:p>
        </p:txBody>
      </p:sp>
      <p:sp>
        <p:nvSpPr>
          <p:cNvPr id="3" name="">
            <a:extLst xmlns:a="http://schemas.openxmlformats.org/drawingml/2006/main">
              <a:ext uri="{FF2B5EF4-FFF2-40B4-BE49-F238E27FC236}">
                <a16:creationId xmlns:a16="http://schemas.microsoft.com/office/drawing/2014/main" id="{29AC0700-DA55-45AB-94EC-8B294479ACBF}"/>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Contractors need the same operational discipline</a:t>
            </a:r>
          </a:p>
        </p:txBody>
      </p:sp>
      <p:sp>
        <p:nvSpPr>
          <p:cNvPr id="4" name="">
            <a:extLst xmlns:a="http://schemas.openxmlformats.org/drawingml/2006/main">
              <a:ext uri="{FF2B5EF4-FFF2-40B4-BE49-F238E27FC236}">
                <a16:creationId xmlns:a16="http://schemas.microsoft.com/office/drawing/2014/main" id="{8CD57315-281B-42BF-8D2D-51FBFA010AE2}"/>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2362093-4993-4852-A20F-6EED7FEB5FC2}"/>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B8970744-7A03-43A1-B28C-BA3D6742DE62}"/>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08</a:t>
            </a:r>
          </a:p>
        </p:txBody>
      </p:sp>
      <p:sp>
        <p:nvSpPr>
          <p:cNvPr id="7" name="">
            <a:extLst xmlns:a="http://schemas.openxmlformats.org/drawingml/2006/main">
              <a:ext uri="{FF2B5EF4-FFF2-40B4-BE49-F238E27FC236}">
                <a16:creationId xmlns:a16="http://schemas.microsoft.com/office/drawing/2014/main" id="{0069D825-8D0B-4319-AADD-45D5032DF753}"/>
              </a:ext>
            </a:extLst>
          </p:cNvPr>
          <p:cNvSpPr>
            <a:spLocks xmlns:a="http://schemas.openxmlformats.org/drawingml/2006/main" noGrp="1"/>
          </p:cNvSpPr>
          <p:nvPr/>
        </p:nvSpPr>
        <p:spPr>
          <a:xfrm xmlns:a="http://schemas.openxmlformats.org/drawingml/2006/main">
            <a:off x="666750" y="2047875"/>
            <a:ext cx="97155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325" b="0">
                <a:solidFill>
                  <a:srgbClr val="14253A"/>
                </a:solidFill>
              </a:defRPr>
            </a:defPPr>
            <a:lvl1pPr algn="l">
              <a:buNone/>
              <a:defRPr sz="2325" b="0">
                <a:solidFill>
                  <a:srgbClr val="14253A"/>
                </a:solidFill>
              </a:defRPr>
            </a:lvl1pPr>
            <a:lvl2pPr algn="l">
              <a:buNone/>
              <a:defRPr sz="2325" b="0">
                <a:solidFill>
                  <a:srgbClr val="14253A"/>
                </a:solidFill>
              </a:defRPr>
            </a:lvl2pPr>
            <a:lvl3pPr algn="l">
              <a:buNone/>
              <a:defRPr sz="2325" b="0">
                <a:solidFill>
                  <a:srgbClr val="14253A"/>
                </a:solidFill>
              </a:defRPr>
            </a:lvl3pPr>
            <a:lvl4pPr algn="l">
              <a:buNone/>
              <a:defRPr sz="2325" b="0">
                <a:solidFill>
                  <a:srgbClr val="14253A"/>
                </a:solidFill>
              </a:defRPr>
            </a:lvl4pPr>
            <a:lvl5pPr algn="l">
              <a:buNone/>
              <a:defRPr sz="2325" b="0">
                <a:solidFill>
                  <a:srgbClr val="14253A"/>
                </a:solidFill>
              </a:defRPr>
            </a:lvl5pPr>
            <a:lvl6pPr algn="l">
              <a:buNone/>
              <a:defRPr sz="2325" b="0">
                <a:solidFill>
                  <a:srgbClr val="14253A"/>
                </a:solidFill>
              </a:defRPr>
            </a:lvl6pPr>
            <a:lvl7pPr algn="l">
              <a:buNone/>
              <a:defRPr sz="2325" b="0">
                <a:solidFill>
                  <a:srgbClr val="14253A"/>
                </a:solidFill>
              </a:defRPr>
            </a:lvl7pPr>
            <a:lvl8pPr algn="l">
              <a:buNone/>
              <a:defRPr sz="2325" b="0">
                <a:solidFill>
                  <a:srgbClr val="14253A"/>
                </a:solidFill>
              </a:defRPr>
            </a:lvl8pPr>
            <a:lvl9pPr algn="l">
              <a:buNone/>
              <a:defRPr sz="2325" b="0">
                <a:solidFill>
                  <a:srgbClr val="14253A"/>
                </a:solidFill>
              </a:defRPr>
            </a:lvl9pPr>
          </a:lstStyle>
          <a:p xmlns:a="http://schemas.openxmlformats.org/drawingml/2006/main">
            <a:pPr algn="l">
              <a:buNone/>
              <a:defRPr sz="2325" b="0">
                <a:solidFill>
                  <a:srgbClr val="14253A"/>
                </a:solidFill>
              </a:defRPr>
            </a:pPr>
            <a:r>
              <a:rPr sz="2325" b="0">
                <a:solidFill>
                  <a:srgbClr val="14253A"/>
                </a:solidFill>
              </a:rPr>
              <a:t>ACS supports building service contractors with workloading, production-rate analysis, bid review, account assessments, and management systems.</a:t>
            </a:r>
          </a:p>
        </p:txBody>
      </p:sp>
      <p:sp>
        <p:nvSpPr>
          <p:cNvPr id="8" name="">
            <a:extLst xmlns:a="http://schemas.openxmlformats.org/drawingml/2006/main">
              <a:ext uri="{FF2B5EF4-FFF2-40B4-BE49-F238E27FC236}">
                <a16:creationId xmlns:a16="http://schemas.microsoft.com/office/drawing/2014/main" id="{CB12E394-3E6D-425A-B61C-C7D9CA24FE5C}"/>
              </a:ext>
            </a:extLst>
          </p:cNvPr>
          <p:cNvSpPr>
            <a:spLocks xmlns:a="http://schemas.openxmlformats.org/drawingml/2006/main" noGrp="1"/>
          </p:cNvSpPr>
          <p:nvPr/>
        </p:nvSpPr>
        <p:spPr>
          <a:xfrm xmlns:a="http://schemas.openxmlformats.org/drawingml/2006/main">
            <a:off x="666750" y="3667125"/>
            <a:ext cx="10763250"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05162FDB-98FF-4F2E-BB01-1EEACEAF856F}"/>
              </a:ext>
            </a:extLst>
          </p:cNvPr>
          <p:cNvSpPr>
            <a:spLocks xmlns:a="http://schemas.openxmlformats.org/drawingml/2006/main" noGrp="1"/>
          </p:cNvSpPr>
          <p:nvPr/>
        </p:nvSpPr>
        <p:spPr>
          <a:xfrm xmlns:a="http://schemas.openxmlformats.org/drawingml/2006/main">
            <a:off x="666750" y="39528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TYPICAL DELIVERABLES</a:t>
            </a:r>
          </a:p>
        </p:txBody>
      </p:sp>
      <p:sp>
        <p:nvSpPr>
          <p:cNvPr id="10" name="">
            <a:extLst xmlns:a="http://schemas.openxmlformats.org/drawingml/2006/main">
              <a:ext uri="{FF2B5EF4-FFF2-40B4-BE49-F238E27FC236}">
                <a16:creationId xmlns:a16="http://schemas.microsoft.com/office/drawing/2014/main" id="{E5A035C2-1922-4949-A5A2-9BE1F489B39A}"/>
              </a:ext>
            </a:extLst>
          </p:cNvPr>
          <p:cNvSpPr>
            <a:spLocks xmlns:a="http://schemas.openxmlformats.org/drawingml/2006/main" noGrp="1"/>
          </p:cNvSpPr>
          <p:nvPr/>
        </p:nvSpPr>
        <p:spPr>
          <a:xfrm xmlns:a="http://schemas.openxmlformats.org/drawingml/2006/main">
            <a:off x="666750" y="4476750"/>
            <a:ext cx="323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1">
                <a:solidFill>
                  <a:srgbClr val="0D2240"/>
                </a:solidFill>
              </a:defRPr>
            </a:defPPr>
            <a:lvl1pPr algn="l">
              <a:buNone/>
              <a:defRPr sz="1575" b="1">
                <a:solidFill>
                  <a:srgbClr val="0D2240"/>
                </a:solidFill>
              </a:defRPr>
            </a:lvl1pPr>
            <a:lvl2pPr algn="l">
              <a:buNone/>
              <a:defRPr sz="1575" b="1">
                <a:solidFill>
                  <a:srgbClr val="0D2240"/>
                </a:solidFill>
              </a:defRPr>
            </a:lvl2pPr>
            <a:lvl3pPr algn="l">
              <a:buNone/>
              <a:defRPr sz="1575" b="1">
                <a:solidFill>
                  <a:srgbClr val="0D2240"/>
                </a:solidFill>
              </a:defRPr>
            </a:lvl3pPr>
            <a:lvl4pPr algn="l">
              <a:buNone/>
              <a:defRPr sz="1575" b="1">
                <a:solidFill>
                  <a:srgbClr val="0D2240"/>
                </a:solidFill>
              </a:defRPr>
            </a:lvl4pPr>
            <a:lvl5pPr algn="l">
              <a:buNone/>
              <a:defRPr sz="1575" b="1">
                <a:solidFill>
                  <a:srgbClr val="0D2240"/>
                </a:solidFill>
              </a:defRPr>
            </a:lvl5pPr>
            <a:lvl6pPr algn="l">
              <a:buNone/>
              <a:defRPr sz="1575" b="1">
                <a:solidFill>
                  <a:srgbClr val="0D2240"/>
                </a:solidFill>
              </a:defRPr>
            </a:lvl6pPr>
            <a:lvl7pPr algn="l">
              <a:buNone/>
              <a:defRPr sz="1575" b="1">
                <a:solidFill>
                  <a:srgbClr val="0D2240"/>
                </a:solidFill>
              </a:defRPr>
            </a:lvl7pPr>
            <a:lvl8pPr algn="l">
              <a:buNone/>
              <a:defRPr sz="1575" b="1">
                <a:solidFill>
                  <a:srgbClr val="0D2240"/>
                </a:solidFill>
              </a:defRPr>
            </a:lvl8pPr>
            <a:lvl9pPr algn="l">
              <a:buNone/>
              <a:defRPr sz="1575" b="1">
                <a:solidFill>
                  <a:srgbClr val="0D2240"/>
                </a:solidFill>
              </a:defRPr>
            </a:lvl9pPr>
          </a:lstStyle>
          <a:p xmlns:a="http://schemas.openxmlformats.org/drawingml/2006/main">
            <a:pPr algn="l">
              <a:buNone/>
              <a:defRPr sz="1575" b="1">
                <a:solidFill>
                  <a:srgbClr val="0D2240"/>
                </a:solidFill>
              </a:defRPr>
            </a:pPr>
            <a:r>
              <a:rPr sz="1575" b="1">
                <a:solidFill>
                  <a:srgbClr val="0D2240"/>
                </a:solidFill>
              </a:rPr>
              <a:t>BID SUPPORT</a:t>
            </a:r>
          </a:p>
        </p:txBody>
      </p:sp>
      <p:sp>
        <p:nvSpPr>
          <p:cNvPr id="11" name="">
            <a:extLst xmlns:a="http://schemas.openxmlformats.org/drawingml/2006/main">
              <a:ext uri="{FF2B5EF4-FFF2-40B4-BE49-F238E27FC236}">
                <a16:creationId xmlns:a16="http://schemas.microsoft.com/office/drawing/2014/main" id="{E51C3103-9B87-44A5-90B7-5E88607F873E}"/>
              </a:ext>
            </a:extLst>
          </p:cNvPr>
          <p:cNvSpPr>
            <a:spLocks xmlns:a="http://schemas.openxmlformats.org/drawingml/2006/main" noGrp="1"/>
          </p:cNvSpPr>
          <p:nvPr/>
        </p:nvSpPr>
        <p:spPr>
          <a:xfrm xmlns:a="http://schemas.openxmlformats.org/drawingml/2006/main">
            <a:off x="666750" y="4905375"/>
            <a:ext cx="323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Check scope, hours, and assumptions before pricing.</a:t>
            </a:r>
          </a:p>
        </p:txBody>
      </p:sp>
      <p:sp>
        <p:nvSpPr>
          <p:cNvPr id="12" name="">
            <a:extLst xmlns:a="http://schemas.openxmlformats.org/drawingml/2006/main">
              <a:ext uri="{FF2B5EF4-FFF2-40B4-BE49-F238E27FC236}">
                <a16:creationId xmlns:a16="http://schemas.microsoft.com/office/drawing/2014/main" id="{8244DF85-C557-4A5C-AB7C-D3A12C0FEF2F}"/>
              </a:ext>
            </a:extLst>
          </p:cNvPr>
          <p:cNvSpPr>
            <a:spLocks xmlns:a="http://schemas.openxmlformats.org/drawingml/2006/main" noGrp="1"/>
          </p:cNvSpPr>
          <p:nvPr/>
        </p:nvSpPr>
        <p:spPr>
          <a:xfrm xmlns:a="http://schemas.openxmlformats.org/drawingml/2006/main">
            <a:off x="4286250" y="4476750"/>
            <a:ext cx="323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1">
                <a:solidFill>
                  <a:srgbClr val="0D2240"/>
                </a:solidFill>
              </a:defRPr>
            </a:defPPr>
            <a:lvl1pPr algn="l">
              <a:buNone/>
              <a:defRPr sz="1575" b="1">
                <a:solidFill>
                  <a:srgbClr val="0D2240"/>
                </a:solidFill>
              </a:defRPr>
            </a:lvl1pPr>
            <a:lvl2pPr algn="l">
              <a:buNone/>
              <a:defRPr sz="1575" b="1">
                <a:solidFill>
                  <a:srgbClr val="0D2240"/>
                </a:solidFill>
              </a:defRPr>
            </a:lvl2pPr>
            <a:lvl3pPr algn="l">
              <a:buNone/>
              <a:defRPr sz="1575" b="1">
                <a:solidFill>
                  <a:srgbClr val="0D2240"/>
                </a:solidFill>
              </a:defRPr>
            </a:lvl3pPr>
            <a:lvl4pPr algn="l">
              <a:buNone/>
              <a:defRPr sz="1575" b="1">
                <a:solidFill>
                  <a:srgbClr val="0D2240"/>
                </a:solidFill>
              </a:defRPr>
            </a:lvl4pPr>
            <a:lvl5pPr algn="l">
              <a:buNone/>
              <a:defRPr sz="1575" b="1">
                <a:solidFill>
                  <a:srgbClr val="0D2240"/>
                </a:solidFill>
              </a:defRPr>
            </a:lvl5pPr>
            <a:lvl6pPr algn="l">
              <a:buNone/>
              <a:defRPr sz="1575" b="1">
                <a:solidFill>
                  <a:srgbClr val="0D2240"/>
                </a:solidFill>
              </a:defRPr>
            </a:lvl6pPr>
            <a:lvl7pPr algn="l">
              <a:buNone/>
              <a:defRPr sz="1575" b="1">
                <a:solidFill>
                  <a:srgbClr val="0D2240"/>
                </a:solidFill>
              </a:defRPr>
            </a:lvl7pPr>
            <a:lvl8pPr algn="l">
              <a:buNone/>
              <a:defRPr sz="1575" b="1">
                <a:solidFill>
                  <a:srgbClr val="0D2240"/>
                </a:solidFill>
              </a:defRPr>
            </a:lvl8pPr>
            <a:lvl9pPr algn="l">
              <a:buNone/>
              <a:defRPr sz="1575" b="1">
                <a:solidFill>
                  <a:srgbClr val="0D2240"/>
                </a:solidFill>
              </a:defRPr>
            </a:lvl9pPr>
          </a:lstStyle>
          <a:p xmlns:a="http://schemas.openxmlformats.org/drawingml/2006/main">
            <a:pPr algn="l">
              <a:buNone/>
              <a:defRPr sz="1575" b="1">
                <a:solidFill>
                  <a:srgbClr val="0D2240"/>
                </a:solidFill>
              </a:defRPr>
            </a:pPr>
            <a:r>
              <a:rPr sz="1575" b="1">
                <a:solidFill>
                  <a:srgbClr val="0D2240"/>
                </a:solidFill>
              </a:rPr>
              <a:t>ACCOUNT REVIEW</a:t>
            </a:r>
          </a:p>
        </p:txBody>
      </p:sp>
      <p:sp>
        <p:nvSpPr>
          <p:cNvPr id="13" name="">
            <a:extLst xmlns:a="http://schemas.openxmlformats.org/drawingml/2006/main">
              <a:ext uri="{FF2B5EF4-FFF2-40B4-BE49-F238E27FC236}">
                <a16:creationId xmlns:a16="http://schemas.microsoft.com/office/drawing/2014/main" id="{996E3DD3-9BCC-4087-B896-325983568363}"/>
              </a:ext>
            </a:extLst>
          </p:cNvPr>
          <p:cNvSpPr>
            <a:spLocks xmlns:a="http://schemas.openxmlformats.org/drawingml/2006/main" noGrp="1"/>
          </p:cNvSpPr>
          <p:nvPr/>
        </p:nvSpPr>
        <p:spPr>
          <a:xfrm xmlns:a="http://schemas.openxmlformats.org/drawingml/2006/main">
            <a:off x="4286250" y="4905375"/>
            <a:ext cx="323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Find where current performance or margin is slipping.</a:t>
            </a:r>
          </a:p>
        </p:txBody>
      </p:sp>
      <p:sp>
        <p:nvSpPr>
          <p:cNvPr id="14" name="">
            <a:extLst xmlns:a="http://schemas.openxmlformats.org/drawingml/2006/main">
              <a:ext uri="{FF2B5EF4-FFF2-40B4-BE49-F238E27FC236}">
                <a16:creationId xmlns:a16="http://schemas.microsoft.com/office/drawing/2014/main" id="{7E6DC131-D100-47A2-8F02-18A4F8537498}"/>
              </a:ext>
            </a:extLst>
          </p:cNvPr>
          <p:cNvSpPr>
            <a:spLocks xmlns:a="http://schemas.openxmlformats.org/drawingml/2006/main" noGrp="1"/>
          </p:cNvSpPr>
          <p:nvPr/>
        </p:nvSpPr>
        <p:spPr>
          <a:xfrm xmlns:a="http://schemas.openxmlformats.org/drawingml/2006/main">
            <a:off x="7905750" y="4476750"/>
            <a:ext cx="323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1">
                <a:solidFill>
                  <a:srgbClr val="0D2240"/>
                </a:solidFill>
              </a:defRPr>
            </a:defPPr>
            <a:lvl1pPr algn="l">
              <a:buNone/>
              <a:defRPr sz="1575" b="1">
                <a:solidFill>
                  <a:srgbClr val="0D2240"/>
                </a:solidFill>
              </a:defRPr>
            </a:lvl1pPr>
            <a:lvl2pPr algn="l">
              <a:buNone/>
              <a:defRPr sz="1575" b="1">
                <a:solidFill>
                  <a:srgbClr val="0D2240"/>
                </a:solidFill>
              </a:defRPr>
            </a:lvl2pPr>
            <a:lvl3pPr algn="l">
              <a:buNone/>
              <a:defRPr sz="1575" b="1">
                <a:solidFill>
                  <a:srgbClr val="0D2240"/>
                </a:solidFill>
              </a:defRPr>
            </a:lvl3pPr>
            <a:lvl4pPr algn="l">
              <a:buNone/>
              <a:defRPr sz="1575" b="1">
                <a:solidFill>
                  <a:srgbClr val="0D2240"/>
                </a:solidFill>
              </a:defRPr>
            </a:lvl4pPr>
            <a:lvl5pPr algn="l">
              <a:buNone/>
              <a:defRPr sz="1575" b="1">
                <a:solidFill>
                  <a:srgbClr val="0D2240"/>
                </a:solidFill>
              </a:defRPr>
            </a:lvl5pPr>
            <a:lvl6pPr algn="l">
              <a:buNone/>
              <a:defRPr sz="1575" b="1">
                <a:solidFill>
                  <a:srgbClr val="0D2240"/>
                </a:solidFill>
              </a:defRPr>
            </a:lvl6pPr>
            <a:lvl7pPr algn="l">
              <a:buNone/>
              <a:defRPr sz="1575" b="1">
                <a:solidFill>
                  <a:srgbClr val="0D2240"/>
                </a:solidFill>
              </a:defRPr>
            </a:lvl7pPr>
            <a:lvl8pPr algn="l">
              <a:buNone/>
              <a:defRPr sz="1575" b="1">
                <a:solidFill>
                  <a:srgbClr val="0D2240"/>
                </a:solidFill>
              </a:defRPr>
            </a:lvl8pPr>
            <a:lvl9pPr algn="l">
              <a:buNone/>
              <a:defRPr sz="1575" b="1">
                <a:solidFill>
                  <a:srgbClr val="0D2240"/>
                </a:solidFill>
              </a:defRPr>
            </a:lvl9pPr>
          </a:lstStyle>
          <a:p xmlns:a="http://schemas.openxmlformats.org/drawingml/2006/main">
            <a:pPr algn="l">
              <a:buNone/>
              <a:defRPr sz="1575" b="1">
                <a:solidFill>
                  <a:srgbClr val="0D2240"/>
                </a:solidFill>
              </a:defRPr>
            </a:pPr>
            <a:r>
              <a:rPr sz="1575" b="1">
                <a:solidFill>
                  <a:srgbClr val="0D2240"/>
                </a:solidFill>
              </a:rPr>
              <a:t>MANAGEMENT TOOLS</a:t>
            </a:r>
          </a:p>
        </p:txBody>
      </p:sp>
      <p:sp>
        <p:nvSpPr>
          <p:cNvPr id="15" name="">
            <a:extLst xmlns:a="http://schemas.openxmlformats.org/drawingml/2006/main">
              <a:ext uri="{FF2B5EF4-FFF2-40B4-BE49-F238E27FC236}">
                <a16:creationId xmlns:a16="http://schemas.microsoft.com/office/drawing/2014/main" id="{9DDD6A25-E237-41F6-AF47-E93358625630}"/>
              </a:ext>
            </a:extLst>
          </p:cNvPr>
          <p:cNvSpPr>
            <a:spLocks xmlns:a="http://schemas.openxmlformats.org/drawingml/2006/main" noGrp="1"/>
          </p:cNvSpPr>
          <p:nvPr/>
        </p:nvSpPr>
        <p:spPr>
          <a:xfrm xmlns:a="http://schemas.openxmlformats.org/drawingml/2006/main">
            <a:off x="7905750" y="4905375"/>
            <a:ext cx="323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4253A"/>
                </a:solidFill>
              </a:defRPr>
            </a:defPPr>
            <a:lvl1pPr algn="l">
              <a:buNone/>
              <a:defRPr sz="1725" b="0">
                <a:solidFill>
                  <a:srgbClr val="14253A"/>
                </a:solidFill>
              </a:defRPr>
            </a:lvl1pPr>
            <a:lvl2pPr algn="l">
              <a:buNone/>
              <a:defRPr sz="1725" b="0">
                <a:solidFill>
                  <a:srgbClr val="14253A"/>
                </a:solidFill>
              </a:defRPr>
            </a:lvl2pPr>
            <a:lvl3pPr algn="l">
              <a:buNone/>
              <a:defRPr sz="1725" b="0">
                <a:solidFill>
                  <a:srgbClr val="14253A"/>
                </a:solidFill>
              </a:defRPr>
            </a:lvl3pPr>
            <a:lvl4pPr algn="l">
              <a:buNone/>
              <a:defRPr sz="1725" b="0">
                <a:solidFill>
                  <a:srgbClr val="14253A"/>
                </a:solidFill>
              </a:defRPr>
            </a:lvl4pPr>
            <a:lvl5pPr algn="l">
              <a:buNone/>
              <a:defRPr sz="1725" b="0">
                <a:solidFill>
                  <a:srgbClr val="14253A"/>
                </a:solidFill>
              </a:defRPr>
            </a:lvl5pPr>
            <a:lvl6pPr algn="l">
              <a:buNone/>
              <a:defRPr sz="1725" b="0">
                <a:solidFill>
                  <a:srgbClr val="14253A"/>
                </a:solidFill>
              </a:defRPr>
            </a:lvl6pPr>
            <a:lvl7pPr algn="l">
              <a:buNone/>
              <a:defRPr sz="1725" b="0">
                <a:solidFill>
                  <a:srgbClr val="14253A"/>
                </a:solidFill>
              </a:defRPr>
            </a:lvl7pPr>
            <a:lvl8pPr algn="l">
              <a:buNone/>
              <a:defRPr sz="1725" b="0">
                <a:solidFill>
                  <a:srgbClr val="14253A"/>
                </a:solidFill>
              </a:defRPr>
            </a:lvl8pPr>
            <a:lvl9pPr algn="l">
              <a:buNone/>
              <a:defRPr sz="1725" b="0">
                <a:solidFill>
                  <a:srgbClr val="14253A"/>
                </a:solidFill>
              </a:defRPr>
            </a:lvl9pPr>
          </a:lstStyle>
          <a:p xmlns:a="http://schemas.openxmlformats.org/drawingml/2006/main">
            <a:pPr algn="l">
              <a:buNone/>
              <a:defRPr sz="1725" b="0">
                <a:solidFill>
                  <a:srgbClr val="14253A"/>
                </a:solidFill>
              </a:defRPr>
            </a:pPr>
            <a:r>
              <a:rPr sz="1725" b="0">
                <a:solidFill>
                  <a:srgbClr val="14253A"/>
                </a:solidFill>
              </a:rPr>
              <a:t>Put periodic tasks and quality checks on a documented schedule.</a:t>
            </a:r>
          </a:p>
        </p:txBody>
      </p:sp>
    </p:spTree>
    <p:extLst>
      <p:ext uri="{BB962C8B-B14F-4D97-AF65-F5344CB8AC3E}">
        <p14:creationId xmlns:p14="http://schemas.microsoft.com/office/powerpoint/2010/main" val="1309227984"/>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0D67CA1-428E-4BB9-A1BC-8C7513F374D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6CC3B8E-8906-4A2C-8C2D-C0225238BD2E}"/>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CUSTOM SOFTWARE</a:t>
            </a:r>
          </a:p>
        </p:txBody>
      </p:sp>
      <p:sp>
        <p:nvSpPr>
          <p:cNvPr id="3" name="">
            <a:extLst xmlns:a="http://schemas.openxmlformats.org/drawingml/2006/main">
              <a:ext uri="{FF2B5EF4-FFF2-40B4-BE49-F238E27FC236}">
                <a16:creationId xmlns:a16="http://schemas.microsoft.com/office/drawing/2014/main" id="{6C49D44C-90EF-460E-971D-86B0FB7C194F}"/>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Software built around your business</a:t>
            </a:r>
          </a:p>
        </p:txBody>
      </p:sp>
      <p:sp>
        <p:nvSpPr>
          <p:cNvPr id="4" name="">
            <a:extLst xmlns:a="http://schemas.openxmlformats.org/drawingml/2006/main">
              <a:ext uri="{FF2B5EF4-FFF2-40B4-BE49-F238E27FC236}">
                <a16:creationId xmlns:a16="http://schemas.microsoft.com/office/drawing/2014/main" id="{969526C8-D1FC-48F2-B27D-517BC4B1441A}"/>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DE6B806-F6E7-48E1-AB9A-533C702A543C}"/>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BFB67A3D-F5A6-4938-8F46-8C1DB8852E6E}"/>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09</a:t>
            </a:r>
          </a:p>
        </p:txBody>
      </p:sp>
      <p:pic>
        <p:nvPicPr>
          <p:cNvPr id="17" name="">
            <a:extLst xmlns:a="http://schemas.openxmlformats.org/drawingml/2006/main">
              <a:ext uri="{FF2B5EF4-FFF2-40B4-BE49-F238E27FC236}">
                <a16:creationId xmlns:a16="http://schemas.microsoft.com/office/drawing/2014/main" id="{8B84C7D8-2814-47C0-A03F-1CB57F0C69F8}"/>
              </a:ext>
            </a:extLst>
          </p:cNvPr>
          <p:cNvPicPr>
            <a:picLocks xmlns:a="http://schemas.openxmlformats.org/drawingml/2006/main" noChangeAspect="1"/>
          </p:cNvPicPr>
          <p:nvPr/>
        </p:nvPicPr>
        <p:blipFill>
          <a:blip xmlns:r="http://schemas.openxmlformats.org/officeDocument/2006/relationships" xmlns:a="http://schemas.openxmlformats.org/drawingml/2006/main" r:embed="R4ed7a489f03f40f6"/>
          <a:srcRect xmlns:a="http://schemas.openxmlformats.org/drawingml/2006/main" l="4063" t="14750" r="1146" b="6083"/>
          <a:stretch xmlns:a="http://schemas.openxmlformats.org/drawingml/2006/main"/>
        </p:blipFill>
        <p:spPr>
          <a:xfrm xmlns:a="http://schemas.openxmlformats.org/drawingml/2006/main">
            <a:off x="666750" y="2273178"/>
            <a:ext cx="3333750" cy="1740144"/>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A98FD4A7-A755-4CAB-9EA4-F128D8BB96A5}"/>
              </a:ext>
            </a:extLst>
          </p:cNvPr>
          <p:cNvSpPr>
            <a:spLocks xmlns:a="http://schemas.openxmlformats.org/drawingml/2006/main" noGrp="1"/>
          </p:cNvSpPr>
          <p:nvPr/>
        </p:nvSpPr>
        <p:spPr>
          <a:xfrm xmlns:a="http://schemas.openxmlformats.org/drawingml/2006/main">
            <a:off x="666750" y="4495800"/>
            <a:ext cx="3381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800" b="1">
                <a:solidFill>
                  <a:srgbClr val="0D2240"/>
                </a:solidFill>
              </a:defRPr>
            </a:defPPr>
            <a:lvl1pPr>
              <a:defRPr sz="1800" b="1">
                <a:solidFill>
                  <a:srgbClr val="0D2240"/>
                </a:solidFill>
              </a:defRPr>
            </a:lvl1pPr>
            <a:lvl2pPr>
              <a:defRPr sz="1800" b="1">
                <a:solidFill>
                  <a:srgbClr val="0D2240"/>
                </a:solidFill>
              </a:defRPr>
            </a:lvl2pPr>
            <a:lvl3pPr>
              <a:defRPr sz="1800" b="1">
                <a:solidFill>
                  <a:srgbClr val="0D2240"/>
                </a:solidFill>
              </a:defRPr>
            </a:lvl3pPr>
            <a:lvl4pPr>
              <a:defRPr sz="1800" b="1">
                <a:solidFill>
                  <a:srgbClr val="0D2240"/>
                </a:solidFill>
              </a:defRPr>
            </a:lvl4pPr>
            <a:lvl5pPr>
              <a:defRPr sz="1800" b="1">
                <a:solidFill>
                  <a:srgbClr val="0D2240"/>
                </a:solidFill>
              </a:defRPr>
            </a:lvl5pPr>
            <a:lvl6pPr>
              <a:defRPr sz="1800" b="1">
                <a:solidFill>
                  <a:srgbClr val="0D2240"/>
                </a:solidFill>
              </a:defRPr>
            </a:lvl6pPr>
            <a:lvl7pPr>
              <a:defRPr sz="1800" b="1">
                <a:solidFill>
                  <a:srgbClr val="0D2240"/>
                </a:solidFill>
              </a:defRPr>
            </a:lvl7pPr>
            <a:lvl8pPr>
              <a:defRPr sz="1800" b="1">
                <a:solidFill>
                  <a:srgbClr val="0D2240"/>
                </a:solidFill>
              </a:defRPr>
            </a:lvl8pPr>
            <a:lvl9pPr>
              <a:defRPr sz="1800" b="1">
                <a:solidFill>
                  <a:srgbClr val="0D2240"/>
                </a:solidFill>
              </a:defRPr>
            </a:lvl9pPr>
          </a:lstStyle>
          <a:p xmlns:a="http://schemas.openxmlformats.org/drawingml/2006/main">
            <a:pPr>
              <a:defRPr sz="1800" b="1">
                <a:solidFill>
                  <a:srgbClr val="0D2240"/>
                </a:solidFill>
              </a:defRPr>
            </a:pPr>
            <a:r>
              <a:rPr sz="1800" b="1">
                <a:solidFill>
                  <a:srgbClr val="0D2240"/>
                </a:solidFill>
              </a:rPr>
              <a:t>Account Portfolio Analyzer</a:t>
            </a:r>
          </a:p>
        </p:txBody>
      </p:sp>
      <p:sp>
        <p:nvSpPr>
          <p:cNvPr id="19" name="">
            <a:extLst xmlns:a="http://schemas.openxmlformats.org/drawingml/2006/main">
              <a:ext uri="{FF2B5EF4-FFF2-40B4-BE49-F238E27FC236}">
                <a16:creationId xmlns:a16="http://schemas.microsoft.com/office/drawing/2014/main" id="{13903B52-AD9C-4157-9169-A1F282B35A90}"/>
              </a:ext>
            </a:extLst>
          </p:cNvPr>
          <p:cNvSpPr>
            <a:spLocks xmlns:a="http://schemas.openxmlformats.org/drawingml/2006/main" noGrp="1"/>
          </p:cNvSpPr>
          <p:nvPr/>
        </p:nvSpPr>
        <p:spPr>
          <a:xfrm xmlns:a="http://schemas.openxmlformats.org/drawingml/2006/main">
            <a:off x="666750" y="5105400"/>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575" b="0">
                <a:solidFill>
                  <a:srgbClr val="14253A"/>
                </a:solidFill>
              </a:defRPr>
            </a:defPPr>
            <a:lvl1pPr>
              <a:defRPr sz="1575" b="0">
                <a:solidFill>
                  <a:srgbClr val="14253A"/>
                </a:solidFill>
              </a:defRPr>
            </a:lvl1pPr>
            <a:lvl2pPr>
              <a:defRPr sz="1575" b="0">
                <a:solidFill>
                  <a:srgbClr val="14253A"/>
                </a:solidFill>
              </a:defRPr>
            </a:lvl2pPr>
            <a:lvl3pPr>
              <a:defRPr sz="1575" b="0">
                <a:solidFill>
                  <a:srgbClr val="14253A"/>
                </a:solidFill>
              </a:defRPr>
            </a:lvl3pPr>
            <a:lvl4pPr>
              <a:defRPr sz="1575" b="0">
                <a:solidFill>
                  <a:srgbClr val="14253A"/>
                </a:solidFill>
              </a:defRPr>
            </a:lvl4pPr>
            <a:lvl5pPr>
              <a:defRPr sz="1575" b="0">
                <a:solidFill>
                  <a:srgbClr val="14253A"/>
                </a:solidFill>
              </a:defRPr>
            </a:lvl5pPr>
            <a:lvl6pPr>
              <a:defRPr sz="1575" b="0">
                <a:solidFill>
                  <a:srgbClr val="14253A"/>
                </a:solidFill>
              </a:defRPr>
            </a:lvl6pPr>
            <a:lvl7pPr>
              <a:defRPr sz="1575" b="0">
                <a:solidFill>
                  <a:srgbClr val="14253A"/>
                </a:solidFill>
              </a:defRPr>
            </a:lvl7pPr>
            <a:lvl8pPr>
              <a:defRPr sz="1575" b="0">
                <a:solidFill>
                  <a:srgbClr val="14253A"/>
                </a:solidFill>
              </a:defRPr>
            </a:lvl8pPr>
            <a:lvl9pPr>
              <a:defRPr sz="1575" b="0">
                <a:solidFill>
                  <a:srgbClr val="14253A"/>
                </a:solidFill>
              </a:defRPr>
            </a:lvl9pPr>
          </a:lstStyle>
          <a:p xmlns:a="http://schemas.openxmlformats.org/drawingml/2006/main">
            <a:pPr>
              <a:defRPr sz="1575" b="0">
                <a:solidFill>
                  <a:srgbClr val="14253A"/>
                </a:solidFill>
              </a:defRPr>
            </a:pPr>
            <a:r>
              <a:rPr sz="1575" b="0">
                <a:solidFill>
                  <a:srgbClr val="14253A"/>
                </a:solidFill>
              </a:rPr>
              <a:t>Review account margins and model pricing changes.</a:t>
            </a:r>
          </a:p>
        </p:txBody>
      </p:sp>
      <p:pic>
        <p:nvPicPr>
          <p:cNvPr id="20" name="">
            <a:extLst xmlns:a="http://schemas.openxmlformats.org/drawingml/2006/main">
              <a:ext uri="{FF2B5EF4-FFF2-40B4-BE49-F238E27FC236}">
                <a16:creationId xmlns:a16="http://schemas.microsoft.com/office/drawing/2014/main" id="{FC734F5C-D5F5-4947-8FB5-DDCC56183E64}"/>
              </a:ext>
            </a:extLst>
          </p:cNvPr>
          <p:cNvPicPr>
            <a:picLocks xmlns:a="http://schemas.openxmlformats.org/drawingml/2006/main" noChangeAspect="1"/>
          </p:cNvPicPr>
          <p:nvPr/>
        </p:nvPicPr>
        <p:blipFill>
          <a:blip xmlns:r="http://schemas.openxmlformats.org/officeDocument/2006/relationships" xmlns:a="http://schemas.openxmlformats.org/drawingml/2006/main" r:embed="R4d5932177d4d4acf"/>
          <a:srcRect xmlns:a="http://schemas.openxmlformats.org/drawingml/2006/main" l="24531" t="16750" r="21615" b="6083"/>
          <a:stretch xmlns:a="http://schemas.openxmlformats.org/drawingml/2006/main"/>
        </p:blipFill>
        <p:spPr>
          <a:xfrm xmlns:a="http://schemas.openxmlformats.org/drawingml/2006/main">
            <a:off x="4671262" y="1952625"/>
            <a:ext cx="2658977" cy="238125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54C59697-F62D-44F9-B758-D2CBF684111E}"/>
              </a:ext>
            </a:extLst>
          </p:cNvPr>
          <p:cNvSpPr>
            <a:spLocks xmlns:a="http://schemas.openxmlformats.org/drawingml/2006/main" noGrp="1"/>
          </p:cNvSpPr>
          <p:nvPr/>
        </p:nvSpPr>
        <p:spPr>
          <a:xfrm xmlns:a="http://schemas.openxmlformats.org/drawingml/2006/main">
            <a:off x="4333875" y="4495800"/>
            <a:ext cx="3381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800" b="1">
                <a:solidFill>
                  <a:srgbClr val="0D2240"/>
                </a:solidFill>
              </a:defRPr>
            </a:defPPr>
            <a:lvl1pPr>
              <a:defRPr sz="1800" b="1">
                <a:solidFill>
                  <a:srgbClr val="0D2240"/>
                </a:solidFill>
              </a:defRPr>
            </a:lvl1pPr>
            <a:lvl2pPr>
              <a:defRPr sz="1800" b="1">
                <a:solidFill>
                  <a:srgbClr val="0D2240"/>
                </a:solidFill>
              </a:defRPr>
            </a:lvl2pPr>
            <a:lvl3pPr>
              <a:defRPr sz="1800" b="1">
                <a:solidFill>
                  <a:srgbClr val="0D2240"/>
                </a:solidFill>
              </a:defRPr>
            </a:lvl3pPr>
            <a:lvl4pPr>
              <a:defRPr sz="1800" b="1">
                <a:solidFill>
                  <a:srgbClr val="0D2240"/>
                </a:solidFill>
              </a:defRPr>
            </a:lvl4pPr>
            <a:lvl5pPr>
              <a:defRPr sz="1800" b="1">
                <a:solidFill>
                  <a:srgbClr val="0D2240"/>
                </a:solidFill>
              </a:defRPr>
            </a:lvl5pPr>
            <a:lvl6pPr>
              <a:defRPr sz="1800" b="1">
                <a:solidFill>
                  <a:srgbClr val="0D2240"/>
                </a:solidFill>
              </a:defRPr>
            </a:lvl6pPr>
            <a:lvl7pPr>
              <a:defRPr sz="1800" b="1">
                <a:solidFill>
                  <a:srgbClr val="0D2240"/>
                </a:solidFill>
              </a:defRPr>
            </a:lvl7pPr>
            <a:lvl8pPr>
              <a:defRPr sz="1800" b="1">
                <a:solidFill>
                  <a:srgbClr val="0D2240"/>
                </a:solidFill>
              </a:defRPr>
            </a:lvl8pPr>
            <a:lvl9pPr>
              <a:defRPr sz="1800" b="1">
                <a:solidFill>
                  <a:srgbClr val="0D2240"/>
                </a:solidFill>
              </a:defRPr>
            </a:lvl9pPr>
          </a:lstStyle>
          <a:p xmlns:a="http://schemas.openxmlformats.org/drawingml/2006/main">
            <a:pPr>
              <a:defRPr sz="1800" b="1">
                <a:solidFill>
                  <a:srgbClr val="0D2240"/>
                </a:solidFill>
              </a:defRPr>
            </a:pPr>
            <a:r>
              <a:rPr sz="1800" b="1">
                <a:solidFill>
                  <a:srgbClr val="0D2240"/>
                </a:solidFill>
              </a:rPr>
              <a:t>Weekly Accountability Report</a:t>
            </a:r>
          </a:p>
        </p:txBody>
      </p:sp>
      <p:sp>
        <p:nvSpPr>
          <p:cNvPr id="22" name="">
            <a:extLst xmlns:a="http://schemas.openxmlformats.org/drawingml/2006/main">
              <a:ext uri="{FF2B5EF4-FFF2-40B4-BE49-F238E27FC236}">
                <a16:creationId xmlns:a16="http://schemas.microsoft.com/office/drawing/2014/main" id="{DB520851-986C-4429-AF66-418FA2191824}"/>
              </a:ext>
            </a:extLst>
          </p:cNvPr>
          <p:cNvSpPr>
            <a:spLocks xmlns:a="http://schemas.openxmlformats.org/drawingml/2006/main" noGrp="1"/>
          </p:cNvSpPr>
          <p:nvPr/>
        </p:nvSpPr>
        <p:spPr>
          <a:xfrm xmlns:a="http://schemas.openxmlformats.org/drawingml/2006/main">
            <a:off x="4333875" y="5105400"/>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575" b="0">
                <a:solidFill>
                  <a:srgbClr val="14253A"/>
                </a:solidFill>
              </a:defRPr>
            </a:defPPr>
            <a:lvl1pPr>
              <a:defRPr sz="1575" b="0">
                <a:solidFill>
                  <a:srgbClr val="14253A"/>
                </a:solidFill>
              </a:defRPr>
            </a:lvl1pPr>
            <a:lvl2pPr>
              <a:defRPr sz="1575" b="0">
                <a:solidFill>
                  <a:srgbClr val="14253A"/>
                </a:solidFill>
              </a:defRPr>
            </a:lvl2pPr>
            <a:lvl3pPr>
              <a:defRPr sz="1575" b="0">
                <a:solidFill>
                  <a:srgbClr val="14253A"/>
                </a:solidFill>
              </a:defRPr>
            </a:lvl3pPr>
            <a:lvl4pPr>
              <a:defRPr sz="1575" b="0">
                <a:solidFill>
                  <a:srgbClr val="14253A"/>
                </a:solidFill>
              </a:defRPr>
            </a:lvl4pPr>
            <a:lvl5pPr>
              <a:defRPr sz="1575" b="0">
                <a:solidFill>
                  <a:srgbClr val="14253A"/>
                </a:solidFill>
              </a:defRPr>
            </a:lvl5pPr>
            <a:lvl6pPr>
              <a:defRPr sz="1575" b="0">
                <a:solidFill>
                  <a:srgbClr val="14253A"/>
                </a:solidFill>
              </a:defRPr>
            </a:lvl6pPr>
            <a:lvl7pPr>
              <a:defRPr sz="1575" b="0">
                <a:solidFill>
                  <a:srgbClr val="14253A"/>
                </a:solidFill>
              </a:defRPr>
            </a:lvl7pPr>
            <a:lvl8pPr>
              <a:defRPr sz="1575" b="0">
                <a:solidFill>
                  <a:srgbClr val="14253A"/>
                </a:solidFill>
              </a:defRPr>
            </a:lvl8pPr>
            <a:lvl9pPr>
              <a:defRPr sz="1575" b="0">
                <a:solidFill>
                  <a:srgbClr val="14253A"/>
                </a:solidFill>
              </a:defRPr>
            </a:lvl9pPr>
          </a:lstStyle>
          <a:p xmlns:a="http://schemas.openxmlformats.org/drawingml/2006/main">
            <a:pPr>
              <a:defRPr sz="1575" b="0">
                <a:solidFill>
                  <a:srgbClr val="14253A"/>
                </a:solidFill>
              </a:defRPr>
            </a:pPr>
            <a:r>
              <a:rPr sz="1575" b="0">
                <a:solidFill>
                  <a:srgbClr val="14253A"/>
                </a:solidFill>
              </a:rPr>
              <a:t>Document weekly activity, inspections, and customer follow-up.</a:t>
            </a:r>
          </a:p>
        </p:txBody>
      </p:sp>
      <p:pic>
        <p:nvPicPr>
          <p:cNvPr id="23" name="">
            <a:extLst xmlns:a="http://schemas.openxmlformats.org/drawingml/2006/main">
              <a:ext uri="{FF2B5EF4-FFF2-40B4-BE49-F238E27FC236}">
                <a16:creationId xmlns:a16="http://schemas.microsoft.com/office/drawing/2014/main" id="{0933D7EE-7738-481D-A06E-490CEBDC6096}"/>
              </a:ext>
            </a:extLst>
          </p:cNvPr>
          <p:cNvPicPr>
            <a:picLocks xmlns:a="http://schemas.openxmlformats.org/drawingml/2006/main" noChangeAspect="1"/>
          </p:cNvPicPr>
          <p:nvPr/>
        </p:nvPicPr>
        <p:blipFill>
          <a:blip xmlns:r="http://schemas.openxmlformats.org/officeDocument/2006/relationships" xmlns:a="http://schemas.openxmlformats.org/drawingml/2006/main" r:embed="R745ae54d5a7a4ba1"/>
          <a:srcRect xmlns:a="http://schemas.openxmlformats.org/drawingml/2006/main" l="4063" t="14750" r="1146" b="6083"/>
          <a:stretch xmlns:a="http://schemas.openxmlformats.org/drawingml/2006/main"/>
        </p:blipFill>
        <p:spPr>
          <a:xfrm xmlns:a="http://schemas.openxmlformats.org/drawingml/2006/main">
            <a:off x="8001000" y="2273178"/>
            <a:ext cx="3333750" cy="1740144"/>
          </a:xfrm>
          <a:prstGeom xmlns:a="http://schemas.openxmlformats.org/drawingml/2006/main" prst="rect">
            <a:avLst/>
          </a:prstGeom>
        </p:spPr>
      </p:pic>
      <p:sp>
        <p:nvSpPr>
          <p:cNvPr id="24" name="">
            <a:extLst xmlns:a="http://schemas.openxmlformats.org/drawingml/2006/main">
              <a:ext uri="{FF2B5EF4-FFF2-40B4-BE49-F238E27FC236}">
                <a16:creationId xmlns:a16="http://schemas.microsoft.com/office/drawing/2014/main" id="{62D4E762-13AA-43D2-A753-6416DC62AB45}"/>
              </a:ext>
            </a:extLst>
          </p:cNvPr>
          <p:cNvSpPr>
            <a:spLocks xmlns:a="http://schemas.openxmlformats.org/drawingml/2006/main" noGrp="1"/>
          </p:cNvSpPr>
          <p:nvPr/>
        </p:nvSpPr>
        <p:spPr>
          <a:xfrm xmlns:a="http://schemas.openxmlformats.org/drawingml/2006/main">
            <a:off x="8001000" y="4495800"/>
            <a:ext cx="3381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800" b="1">
                <a:solidFill>
                  <a:srgbClr val="0D2240"/>
                </a:solidFill>
              </a:defRPr>
            </a:defPPr>
            <a:lvl1pPr>
              <a:defRPr sz="1800" b="1">
                <a:solidFill>
                  <a:srgbClr val="0D2240"/>
                </a:solidFill>
              </a:defRPr>
            </a:lvl1pPr>
            <a:lvl2pPr>
              <a:defRPr sz="1800" b="1">
                <a:solidFill>
                  <a:srgbClr val="0D2240"/>
                </a:solidFill>
              </a:defRPr>
            </a:lvl2pPr>
            <a:lvl3pPr>
              <a:defRPr sz="1800" b="1">
                <a:solidFill>
                  <a:srgbClr val="0D2240"/>
                </a:solidFill>
              </a:defRPr>
            </a:lvl3pPr>
            <a:lvl4pPr>
              <a:defRPr sz="1800" b="1">
                <a:solidFill>
                  <a:srgbClr val="0D2240"/>
                </a:solidFill>
              </a:defRPr>
            </a:lvl4pPr>
            <a:lvl5pPr>
              <a:defRPr sz="1800" b="1">
                <a:solidFill>
                  <a:srgbClr val="0D2240"/>
                </a:solidFill>
              </a:defRPr>
            </a:lvl5pPr>
            <a:lvl6pPr>
              <a:defRPr sz="1800" b="1">
                <a:solidFill>
                  <a:srgbClr val="0D2240"/>
                </a:solidFill>
              </a:defRPr>
            </a:lvl6pPr>
            <a:lvl7pPr>
              <a:defRPr sz="1800" b="1">
                <a:solidFill>
                  <a:srgbClr val="0D2240"/>
                </a:solidFill>
              </a:defRPr>
            </a:lvl7pPr>
            <a:lvl8pPr>
              <a:defRPr sz="1800" b="1">
                <a:solidFill>
                  <a:srgbClr val="0D2240"/>
                </a:solidFill>
              </a:defRPr>
            </a:lvl8pPr>
            <a:lvl9pPr>
              <a:defRPr sz="1800" b="1">
                <a:solidFill>
                  <a:srgbClr val="0D2240"/>
                </a:solidFill>
              </a:defRPr>
            </a:lvl9pPr>
          </a:lstStyle>
          <a:p xmlns:a="http://schemas.openxmlformats.org/drawingml/2006/main">
            <a:pPr>
              <a:defRPr sz="1800" b="1">
                <a:solidFill>
                  <a:srgbClr val="0D2240"/>
                </a:solidFill>
              </a:defRPr>
            </a:pPr>
            <a:r>
              <a:rPr sz="1800" b="1">
                <a:solidFill>
                  <a:srgbClr val="0D2240"/>
                </a:solidFill>
              </a:rPr>
              <a:t>Digital Pocket Pal</a:t>
            </a:r>
          </a:p>
        </p:txBody>
      </p:sp>
      <p:sp>
        <p:nvSpPr>
          <p:cNvPr id="25" name="">
            <a:extLst xmlns:a="http://schemas.openxmlformats.org/drawingml/2006/main">
              <a:ext uri="{FF2B5EF4-FFF2-40B4-BE49-F238E27FC236}">
                <a16:creationId xmlns:a16="http://schemas.microsoft.com/office/drawing/2014/main" id="{ECCF89F5-D662-48FB-919B-3A0C4F80ECBE}"/>
              </a:ext>
            </a:extLst>
          </p:cNvPr>
          <p:cNvSpPr>
            <a:spLocks xmlns:a="http://schemas.openxmlformats.org/drawingml/2006/main" noGrp="1"/>
          </p:cNvSpPr>
          <p:nvPr/>
        </p:nvSpPr>
        <p:spPr>
          <a:xfrm xmlns:a="http://schemas.openxmlformats.org/drawingml/2006/main">
            <a:off x="8001000" y="5105400"/>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575" b="0">
                <a:solidFill>
                  <a:srgbClr val="14253A"/>
                </a:solidFill>
              </a:defRPr>
            </a:defPPr>
            <a:lvl1pPr>
              <a:defRPr sz="1575" b="0">
                <a:solidFill>
                  <a:srgbClr val="14253A"/>
                </a:solidFill>
              </a:defRPr>
            </a:lvl1pPr>
            <a:lvl2pPr>
              <a:defRPr sz="1575" b="0">
                <a:solidFill>
                  <a:srgbClr val="14253A"/>
                </a:solidFill>
              </a:defRPr>
            </a:lvl2pPr>
            <a:lvl3pPr>
              <a:defRPr sz="1575" b="0">
                <a:solidFill>
                  <a:srgbClr val="14253A"/>
                </a:solidFill>
              </a:defRPr>
            </a:lvl3pPr>
            <a:lvl4pPr>
              <a:defRPr sz="1575" b="0">
                <a:solidFill>
                  <a:srgbClr val="14253A"/>
                </a:solidFill>
              </a:defRPr>
            </a:lvl4pPr>
            <a:lvl5pPr>
              <a:defRPr sz="1575" b="0">
                <a:solidFill>
                  <a:srgbClr val="14253A"/>
                </a:solidFill>
              </a:defRPr>
            </a:lvl5pPr>
            <a:lvl6pPr>
              <a:defRPr sz="1575" b="0">
                <a:solidFill>
                  <a:srgbClr val="14253A"/>
                </a:solidFill>
              </a:defRPr>
            </a:lvl6pPr>
            <a:lvl7pPr>
              <a:defRPr sz="1575" b="0">
                <a:solidFill>
                  <a:srgbClr val="14253A"/>
                </a:solidFill>
              </a:defRPr>
            </a:lvl7pPr>
            <a:lvl8pPr>
              <a:defRPr sz="1575" b="0">
                <a:solidFill>
                  <a:srgbClr val="14253A"/>
                </a:solidFill>
              </a:defRPr>
            </a:lvl8pPr>
            <a:lvl9pPr>
              <a:defRPr sz="1575" b="0">
                <a:solidFill>
                  <a:srgbClr val="14253A"/>
                </a:solidFill>
              </a:defRPr>
            </a:lvl9pPr>
          </a:lstStyle>
          <a:p xmlns:a="http://schemas.openxmlformats.org/drawingml/2006/main">
            <a:pPr>
              <a:defRPr sz="1575" b="0">
                <a:solidFill>
                  <a:srgbClr val="14253A"/>
                </a:solidFill>
              </a:defRPr>
            </a:pPr>
            <a:r>
              <a:rPr sz="1575" b="0">
                <a:solidFill>
                  <a:srgbClr val="14253A"/>
                </a:solidFill>
              </a:rPr>
              <a:t>Organize daily tasks and support communication with supervisors.</a:t>
            </a:r>
          </a:p>
        </p:txBody>
      </p:sp>
      <p:sp>
        <p:nvSpPr>
          <p:cNvPr id="26" name="">
            <a:extLst xmlns:a="http://schemas.openxmlformats.org/drawingml/2006/main">
              <a:ext uri="{FF2B5EF4-FFF2-40B4-BE49-F238E27FC236}">
                <a16:creationId xmlns:a16="http://schemas.microsoft.com/office/drawing/2014/main" id="{92C0ED75-11D1-46B6-A1DC-194AF15AB472}"/>
              </a:ext>
            </a:extLst>
          </p:cNvPr>
          <p:cNvSpPr>
            <a:spLocks xmlns:a="http://schemas.openxmlformats.org/drawingml/2006/main" noGrp="1"/>
          </p:cNvSpPr>
          <p:nvPr/>
        </p:nvSpPr>
        <p:spPr>
          <a:xfrm xmlns:a="http://schemas.openxmlformats.org/drawingml/2006/main">
            <a:off x="666750" y="5867400"/>
            <a:ext cx="1076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defPPr>
              <a:defRPr sz="1575" b="1">
                <a:solidFill>
                  <a:srgbClr val="0D2240"/>
                </a:solidFill>
              </a:defRPr>
            </a:defPPr>
            <a:lvl1pPr>
              <a:defRPr sz="1575" b="1">
                <a:solidFill>
                  <a:srgbClr val="0D2240"/>
                </a:solidFill>
              </a:defRPr>
            </a:lvl1pPr>
            <a:lvl2pPr>
              <a:defRPr sz="1575" b="1">
                <a:solidFill>
                  <a:srgbClr val="0D2240"/>
                </a:solidFill>
              </a:defRPr>
            </a:lvl2pPr>
            <a:lvl3pPr>
              <a:defRPr sz="1575" b="1">
                <a:solidFill>
                  <a:srgbClr val="0D2240"/>
                </a:solidFill>
              </a:defRPr>
            </a:lvl3pPr>
            <a:lvl4pPr>
              <a:defRPr sz="1575" b="1">
                <a:solidFill>
                  <a:srgbClr val="0D2240"/>
                </a:solidFill>
              </a:defRPr>
            </a:lvl4pPr>
            <a:lvl5pPr>
              <a:defRPr sz="1575" b="1">
                <a:solidFill>
                  <a:srgbClr val="0D2240"/>
                </a:solidFill>
              </a:defRPr>
            </a:lvl5pPr>
            <a:lvl6pPr>
              <a:defRPr sz="1575" b="1">
                <a:solidFill>
                  <a:srgbClr val="0D2240"/>
                </a:solidFill>
              </a:defRPr>
            </a:lvl6pPr>
            <a:lvl7pPr>
              <a:defRPr sz="1575" b="1">
                <a:solidFill>
                  <a:srgbClr val="0D2240"/>
                </a:solidFill>
              </a:defRPr>
            </a:lvl7pPr>
            <a:lvl8pPr>
              <a:defRPr sz="1575" b="1">
                <a:solidFill>
                  <a:srgbClr val="0D2240"/>
                </a:solidFill>
              </a:defRPr>
            </a:lvl8pPr>
            <a:lvl9pPr>
              <a:defRPr sz="1575" b="1">
                <a:solidFill>
                  <a:srgbClr val="0D2240"/>
                </a:solidFill>
              </a:defRPr>
            </a:lvl9pPr>
          </a:lstStyle>
          <a:p xmlns:a="http://schemas.openxmlformats.org/drawingml/2006/main">
            <a:pPr>
              <a:defRPr sz="1575" b="1">
                <a:solidFill>
                  <a:srgbClr val="0D2240"/>
                </a:solidFill>
              </a:defRPr>
            </a:pPr>
            <a:r>
              <a:rPr sz="1575" b="1">
                <a:solidFill>
                  <a:srgbClr val="0D2240"/>
                </a:solidFill>
              </a:rPr>
              <a:t>Each example can be adapted to your workflows, branding, reporting, and operational needs.</a:t>
            </a:r>
          </a:p>
        </p:txBody>
      </p:sp>
    </p:spTree>
    <p:extLst>
      <p:ext uri="{BB962C8B-B14F-4D97-AF65-F5344CB8AC3E}">
        <p14:creationId xmlns:p14="http://schemas.microsoft.com/office/powerpoint/2010/main" val="653314528"/>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E850B61-3BB1-4F97-89EC-8E3E9DC667A8}"/>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771E7C2-2CE0-47B8-B4A9-2A4576A4E483}"/>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WEBSITES &amp; DIGITAL PRESENCE</a:t>
            </a:r>
          </a:p>
        </p:txBody>
      </p:sp>
      <p:sp>
        <p:nvSpPr>
          <p:cNvPr id="3" name="">
            <a:extLst xmlns:a="http://schemas.openxmlformats.org/drawingml/2006/main">
              <a:ext uri="{FF2B5EF4-FFF2-40B4-BE49-F238E27FC236}">
                <a16:creationId xmlns:a16="http://schemas.microsoft.com/office/drawing/2014/main" id="{15884FAC-9FE2-4ADB-AACB-F4A1FDA2C33F}"/>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Full websites are part of the offering</a:t>
            </a:r>
          </a:p>
        </p:txBody>
      </p:sp>
      <p:sp>
        <p:nvSpPr>
          <p:cNvPr id="4" name="">
            <a:extLst xmlns:a="http://schemas.openxmlformats.org/drawingml/2006/main">
              <a:ext uri="{FF2B5EF4-FFF2-40B4-BE49-F238E27FC236}">
                <a16:creationId xmlns:a16="http://schemas.microsoft.com/office/drawing/2014/main" id="{290AE377-39AC-4DB7-890E-79D11CC7A6C7}"/>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61A95A8-4614-49A9-B93D-238E210C8383}"/>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EC8A73EA-76FD-42CB-86BD-386500BF3A15}"/>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10</a:t>
            </a:r>
          </a:p>
        </p:txBody>
      </p:sp>
      <p:sp>
        <p:nvSpPr>
          <p:cNvPr id="7" name="">
            <a:extLst xmlns:a="http://schemas.openxmlformats.org/drawingml/2006/main">
              <a:ext uri="{FF2B5EF4-FFF2-40B4-BE49-F238E27FC236}">
                <a16:creationId xmlns:a16="http://schemas.microsoft.com/office/drawing/2014/main" id="{3E29AA0C-6CD3-46A5-BA96-FD174AF48222}"/>
              </a:ext>
            </a:extLst>
          </p:cNvPr>
          <p:cNvSpPr>
            <a:spLocks xmlns:a="http://schemas.openxmlformats.org/drawingml/2006/main" noGrp="1"/>
          </p:cNvSpPr>
          <p:nvPr/>
        </p:nvSpPr>
        <p:spPr>
          <a:xfrm xmlns:a="http://schemas.openxmlformats.org/drawingml/2006/main">
            <a:off x="666750" y="1952625"/>
            <a:ext cx="6477000" cy="2076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75" b="0">
                <a:solidFill>
                  <a:srgbClr val="14253A"/>
                </a:solidFill>
              </a:defRPr>
            </a:defPPr>
            <a:lvl1pPr algn="l">
              <a:buNone/>
              <a:defRPr sz="2175" b="0">
                <a:solidFill>
                  <a:srgbClr val="14253A"/>
                </a:solidFill>
              </a:defRPr>
            </a:lvl1pPr>
            <a:lvl2pPr algn="l">
              <a:buNone/>
              <a:defRPr sz="2175" b="0">
                <a:solidFill>
                  <a:srgbClr val="14253A"/>
                </a:solidFill>
              </a:defRPr>
            </a:lvl2pPr>
            <a:lvl3pPr algn="l">
              <a:buNone/>
              <a:defRPr sz="2175" b="0">
                <a:solidFill>
                  <a:srgbClr val="14253A"/>
                </a:solidFill>
              </a:defRPr>
            </a:lvl3pPr>
            <a:lvl4pPr algn="l">
              <a:buNone/>
              <a:defRPr sz="2175" b="0">
                <a:solidFill>
                  <a:srgbClr val="14253A"/>
                </a:solidFill>
              </a:defRPr>
            </a:lvl4pPr>
            <a:lvl5pPr algn="l">
              <a:buNone/>
              <a:defRPr sz="2175" b="0">
                <a:solidFill>
                  <a:srgbClr val="14253A"/>
                </a:solidFill>
              </a:defRPr>
            </a:lvl5pPr>
            <a:lvl6pPr algn="l">
              <a:buNone/>
              <a:defRPr sz="2175" b="0">
                <a:solidFill>
                  <a:srgbClr val="14253A"/>
                </a:solidFill>
              </a:defRPr>
            </a:lvl6pPr>
            <a:lvl7pPr algn="l">
              <a:buNone/>
              <a:defRPr sz="2175" b="0">
                <a:solidFill>
                  <a:srgbClr val="14253A"/>
                </a:solidFill>
              </a:defRPr>
            </a:lvl7pPr>
            <a:lvl8pPr algn="l">
              <a:buNone/>
              <a:defRPr sz="2175" b="0">
                <a:solidFill>
                  <a:srgbClr val="14253A"/>
                </a:solidFill>
              </a:defRPr>
            </a:lvl8pPr>
            <a:lvl9pPr algn="l">
              <a:buNone/>
              <a:defRPr sz="2175" b="0">
                <a:solidFill>
                  <a:srgbClr val="14253A"/>
                </a:solidFill>
              </a:defRPr>
            </a:lvl9pPr>
          </a:lstStyle>
          <a:p xmlns:a="http://schemas.openxmlformats.org/drawingml/2006/main">
            <a:pPr algn="l">
              <a:buNone/>
              <a:defRPr sz="2175" b="0">
                <a:solidFill>
                  <a:srgbClr val="14253A"/>
                </a:solidFill>
              </a:defRPr>
            </a:pPr>
            <a:r>
              <a:rPr sz="2175" b="0">
                <a:solidFill>
                  <a:srgbClr val="14253A"/>
                </a:solidFill>
              </a:rPr>
              <a:t>ACS builds professional, multi-page websites for established businesses. The scope can include service pages, clear calls to action, and a site structure that supports future growth.</a:t>
            </a:r>
          </a:p>
        </p:txBody>
      </p:sp>
      <p:sp>
        <p:nvSpPr>
          <p:cNvPr id="8" name="">
            <a:extLst xmlns:a="http://schemas.openxmlformats.org/drawingml/2006/main">
              <a:ext uri="{FF2B5EF4-FFF2-40B4-BE49-F238E27FC236}">
                <a16:creationId xmlns:a16="http://schemas.microsoft.com/office/drawing/2014/main" id="{070AB4D3-B9A5-49F8-A44A-FD9303DCA864}"/>
              </a:ext>
            </a:extLst>
          </p:cNvPr>
          <p:cNvSpPr>
            <a:spLocks xmlns:a="http://schemas.openxmlformats.org/drawingml/2006/main" noGrp="1"/>
          </p:cNvSpPr>
          <p:nvPr/>
        </p:nvSpPr>
        <p:spPr>
          <a:xfrm xmlns:a="http://schemas.openxmlformats.org/drawingml/2006/main">
            <a:off x="666750" y="4419600"/>
            <a:ext cx="6429375"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EF0DAC4-691E-47EF-B023-05167F9B91FB}"/>
              </a:ext>
            </a:extLst>
          </p:cNvPr>
          <p:cNvSpPr>
            <a:spLocks xmlns:a="http://schemas.openxmlformats.org/drawingml/2006/main" noGrp="1"/>
          </p:cNvSpPr>
          <p:nvPr/>
        </p:nvSpPr>
        <p:spPr>
          <a:xfrm xmlns:a="http://schemas.openxmlformats.org/drawingml/2006/main">
            <a:off x="666750" y="46005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CLIENT CONTROL</a:t>
            </a:r>
          </a:p>
        </p:txBody>
      </p:sp>
      <p:sp>
        <p:nvSpPr>
          <p:cNvPr id="10" name="">
            <a:extLst xmlns:a="http://schemas.openxmlformats.org/drawingml/2006/main">
              <a:ext uri="{FF2B5EF4-FFF2-40B4-BE49-F238E27FC236}">
                <a16:creationId xmlns:a16="http://schemas.microsoft.com/office/drawing/2014/main" id="{1F7F309F-55DE-467F-8028-78E78712285C}"/>
              </a:ext>
            </a:extLst>
          </p:cNvPr>
          <p:cNvSpPr>
            <a:spLocks xmlns:a="http://schemas.openxmlformats.org/drawingml/2006/main" noGrp="1"/>
          </p:cNvSpPr>
          <p:nvPr/>
        </p:nvSpPr>
        <p:spPr>
          <a:xfrm xmlns:a="http://schemas.openxmlformats.org/drawingml/2006/main">
            <a:off x="666750" y="5000625"/>
            <a:ext cx="63817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4253A"/>
                </a:solidFill>
              </a:defRPr>
            </a:defPPr>
            <a:lvl1pPr algn="l">
              <a:buNone/>
              <a:defRPr sz="1950" b="0">
                <a:solidFill>
                  <a:srgbClr val="14253A"/>
                </a:solidFill>
              </a:defRPr>
            </a:lvl1pPr>
            <a:lvl2pPr algn="l">
              <a:buNone/>
              <a:defRPr sz="1950" b="0">
                <a:solidFill>
                  <a:srgbClr val="14253A"/>
                </a:solidFill>
              </a:defRPr>
            </a:lvl2pPr>
            <a:lvl3pPr algn="l">
              <a:buNone/>
              <a:defRPr sz="1950" b="0">
                <a:solidFill>
                  <a:srgbClr val="14253A"/>
                </a:solidFill>
              </a:defRPr>
            </a:lvl3pPr>
            <a:lvl4pPr algn="l">
              <a:buNone/>
              <a:defRPr sz="1950" b="0">
                <a:solidFill>
                  <a:srgbClr val="14253A"/>
                </a:solidFill>
              </a:defRPr>
            </a:lvl4pPr>
            <a:lvl5pPr algn="l">
              <a:buNone/>
              <a:defRPr sz="1950" b="0">
                <a:solidFill>
                  <a:srgbClr val="14253A"/>
                </a:solidFill>
              </a:defRPr>
            </a:lvl5pPr>
            <a:lvl6pPr algn="l">
              <a:buNone/>
              <a:defRPr sz="1950" b="0">
                <a:solidFill>
                  <a:srgbClr val="14253A"/>
                </a:solidFill>
              </a:defRPr>
            </a:lvl6pPr>
            <a:lvl7pPr algn="l">
              <a:buNone/>
              <a:defRPr sz="1950" b="0">
                <a:solidFill>
                  <a:srgbClr val="14253A"/>
                </a:solidFill>
              </a:defRPr>
            </a:lvl7pPr>
            <a:lvl8pPr algn="l">
              <a:buNone/>
              <a:defRPr sz="1950" b="0">
                <a:solidFill>
                  <a:srgbClr val="14253A"/>
                </a:solidFill>
              </a:defRPr>
            </a:lvl8pPr>
            <a:lvl9pPr algn="l">
              <a:buNone/>
              <a:defRPr sz="1950" b="0">
                <a:solidFill>
                  <a:srgbClr val="14253A"/>
                </a:solidFill>
              </a:defRPr>
            </a:lvl9pPr>
          </a:lstStyle>
          <a:p xmlns:a="http://schemas.openxmlformats.org/drawingml/2006/main">
            <a:pPr algn="l">
              <a:buNone/>
              <a:defRPr sz="1950" b="0">
                <a:solidFill>
                  <a:srgbClr val="14253A"/>
                </a:solidFill>
              </a:defRPr>
            </a:pPr>
            <a:r>
              <a:rPr sz="1950" b="0">
                <a:solidFill>
                  <a:srgbClr val="14253A"/>
                </a:solidFill>
              </a:rPr>
              <a:t>The domain and core digital accounts stay under the client’s control. Ongoing management is optional.</a:t>
            </a:r>
          </a:p>
        </p:txBody>
      </p:sp>
      <p:pic>
        <p:nvPicPr>
          <p:cNvPr id="11" name="">
            <a:extLst xmlns:a="http://schemas.openxmlformats.org/drawingml/2006/main">
              <a:ext uri="{FF2B5EF4-FFF2-40B4-BE49-F238E27FC236}">
                <a16:creationId xmlns:a16="http://schemas.microsoft.com/office/drawing/2014/main" id="{8797EF1F-CBC4-47FE-B324-70FF46DC8356}"/>
              </a:ext>
            </a:extLst>
          </p:cNvPr>
          <p:cNvPicPr>
            <a:picLocks xmlns:a="http://schemas.openxmlformats.org/drawingml/2006/main" noChangeAspect="1"/>
          </p:cNvPicPr>
          <p:nvPr/>
        </p:nvPicPr>
        <p:blipFill>
          <a:blip xmlns:r="http://schemas.openxmlformats.org/officeDocument/2006/relationships" xmlns:a="http://schemas.openxmlformats.org/drawingml/2006/main" r:embed="R7d1bbad721c94124"/>
          <a:srcRect xmlns:a="http://schemas.openxmlformats.org/drawingml/2006/main" l="0" t="9640" r="0" b="9640"/>
          <a:stretch xmlns:a="http://schemas.openxmlformats.org/drawingml/2006/main">
            <a:fillRect l="0" t="0" r="0" b="0"/>
          </a:stretch>
        </p:blipFill>
        <p:spPr>
          <a:xfrm xmlns:a="http://schemas.openxmlformats.org/drawingml/2006/main">
            <a:off x="7810500" y="1952625"/>
            <a:ext cx="3524250" cy="4000500"/>
          </a:xfrm>
          <a:prstGeom xmlns:a="http://schemas.openxmlformats.org/drawingml/2006/main" prst="rect">
            <a:avLst/>
          </a:prstGeom>
        </p:spPr>
      </p:pic>
    </p:spTree>
    <p:extLst>
      <p:ext uri="{BB962C8B-B14F-4D97-AF65-F5344CB8AC3E}">
        <p14:creationId xmlns:p14="http://schemas.microsoft.com/office/powerpoint/2010/main" val="1584140140"/>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14CD3BB-51A6-41E3-828D-22FCFAFE0C1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AED36F4-A812-4BA6-9375-1E329AC3F25A}"/>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STARTER SITES &amp; LOCAL PRESENCE</a:t>
            </a:r>
          </a:p>
        </p:txBody>
      </p:sp>
      <p:sp>
        <p:nvSpPr>
          <p:cNvPr id="3" name="">
            <a:extLst xmlns:a="http://schemas.openxmlformats.org/drawingml/2006/main">
              <a:ext uri="{FF2B5EF4-FFF2-40B4-BE49-F238E27FC236}">
                <a16:creationId xmlns:a16="http://schemas.microsoft.com/office/drawing/2014/main" id="{3E5041C1-07B7-4196-BCFD-2DC903BE722D}"/>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Two more paths to a useful online presence</a:t>
            </a:r>
          </a:p>
        </p:txBody>
      </p:sp>
      <p:sp>
        <p:nvSpPr>
          <p:cNvPr id="4" name="">
            <a:extLst xmlns:a="http://schemas.openxmlformats.org/drawingml/2006/main">
              <a:ext uri="{FF2B5EF4-FFF2-40B4-BE49-F238E27FC236}">
                <a16:creationId xmlns:a16="http://schemas.microsoft.com/office/drawing/2014/main" id="{18C5937F-23C4-43D4-AF96-58FA2F9E8983}"/>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3EC7821-0863-4916-8675-4D885D44DE74}"/>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51E17DF6-304B-4547-9AEC-F68D6E493F68}"/>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11</a:t>
            </a:r>
          </a:p>
        </p:txBody>
      </p:sp>
      <p:sp>
        <p:nvSpPr>
          <p:cNvPr id="7" name="">
            <a:extLst xmlns:a="http://schemas.openxmlformats.org/drawingml/2006/main">
              <a:ext uri="{FF2B5EF4-FFF2-40B4-BE49-F238E27FC236}">
                <a16:creationId xmlns:a16="http://schemas.microsoft.com/office/drawing/2014/main" id="{95C0AD98-486B-4EF6-8341-C252D1D64EDC}"/>
              </a:ext>
            </a:extLst>
          </p:cNvPr>
          <p:cNvSpPr>
            <a:spLocks xmlns:a="http://schemas.openxmlformats.org/drawingml/2006/main" noGrp="1"/>
          </p:cNvSpPr>
          <p:nvPr/>
        </p:nvSpPr>
        <p:spPr>
          <a:xfrm xmlns:a="http://schemas.openxmlformats.org/drawingml/2006/main">
            <a:off x="666750" y="2095500"/>
            <a:ext cx="5048250" cy="3429000"/>
          </a:xfrm>
          <a:prstGeom xmlns:a="http://schemas.openxmlformats.org/drawingml/2006/main" prst="rect">
            <a:avLst/>
          </a:prstGeom>
          <a:solidFill xmlns:a="http://schemas.openxmlformats.org/drawingml/2006/main">
            <a:srgbClr val="EDF2F5"/>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7FF49DCC-4B7E-46F6-B345-254DDF516701}"/>
              </a:ext>
            </a:extLst>
          </p:cNvPr>
          <p:cNvSpPr>
            <a:spLocks xmlns:a="http://schemas.openxmlformats.org/drawingml/2006/main" noGrp="1"/>
          </p:cNvSpPr>
          <p:nvPr/>
        </p:nvSpPr>
        <p:spPr>
          <a:xfrm xmlns:a="http://schemas.openxmlformats.org/drawingml/2006/main">
            <a:off x="5953125" y="2095500"/>
            <a:ext cx="5381625" cy="3429000"/>
          </a:xfrm>
          <a:prstGeom xmlns:a="http://schemas.openxmlformats.org/drawingml/2006/main" prst="rect">
            <a:avLst/>
          </a:prstGeom>
          <a:solidFill xmlns:a="http://schemas.openxmlformats.org/drawingml/2006/main">
            <a:srgbClr val="EDF2F5"/>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517EDF64-5D59-48EA-A42E-E9EC3F9DC78E}"/>
              </a:ext>
            </a:extLst>
          </p:cNvPr>
          <p:cNvSpPr>
            <a:spLocks xmlns:a="http://schemas.openxmlformats.org/drawingml/2006/main" noGrp="1"/>
          </p:cNvSpPr>
          <p:nvPr/>
        </p:nvSpPr>
        <p:spPr>
          <a:xfrm xmlns:a="http://schemas.openxmlformats.org/drawingml/2006/main">
            <a:off x="952500" y="2381250"/>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STARTER SITES</a:t>
            </a:r>
          </a:p>
        </p:txBody>
      </p:sp>
      <p:sp>
        <p:nvSpPr>
          <p:cNvPr id="10" name="">
            <a:extLst xmlns:a="http://schemas.openxmlformats.org/drawingml/2006/main">
              <a:ext uri="{FF2B5EF4-FFF2-40B4-BE49-F238E27FC236}">
                <a16:creationId xmlns:a16="http://schemas.microsoft.com/office/drawing/2014/main" id="{82BC0729-5222-438E-8BD9-0A15469EB006}"/>
              </a:ext>
            </a:extLst>
          </p:cNvPr>
          <p:cNvSpPr>
            <a:spLocks xmlns:a="http://schemas.openxmlformats.org/drawingml/2006/main" noGrp="1"/>
          </p:cNvSpPr>
          <p:nvPr/>
        </p:nvSpPr>
        <p:spPr>
          <a:xfrm xmlns:a="http://schemas.openxmlformats.org/drawingml/2006/main">
            <a:off x="952500" y="2952750"/>
            <a:ext cx="4429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14253A"/>
                </a:solidFill>
              </a:defRPr>
            </a:defPPr>
            <a:lvl1pPr algn="l">
              <a:buNone/>
              <a:defRPr sz="2100" b="0">
                <a:solidFill>
                  <a:srgbClr val="14253A"/>
                </a:solidFill>
              </a:defRPr>
            </a:lvl1pPr>
            <a:lvl2pPr algn="l">
              <a:buNone/>
              <a:defRPr sz="2100" b="0">
                <a:solidFill>
                  <a:srgbClr val="14253A"/>
                </a:solidFill>
              </a:defRPr>
            </a:lvl2pPr>
            <a:lvl3pPr algn="l">
              <a:buNone/>
              <a:defRPr sz="2100" b="0">
                <a:solidFill>
                  <a:srgbClr val="14253A"/>
                </a:solidFill>
              </a:defRPr>
            </a:lvl3pPr>
            <a:lvl4pPr algn="l">
              <a:buNone/>
              <a:defRPr sz="2100" b="0">
                <a:solidFill>
                  <a:srgbClr val="14253A"/>
                </a:solidFill>
              </a:defRPr>
            </a:lvl4pPr>
            <a:lvl5pPr algn="l">
              <a:buNone/>
              <a:defRPr sz="2100" b="0">
                <a:solidFill>
                  <a:srgbClr val="14253A"/>
                </a:solidFill>
              </a:defRPr>
            </a:lvl5pPr>
            <a:lvl6pPr algn="l">
              <a:buNone/>
              <a:defRPr sz="2100" b="0">
                <a:solidFill>
                  <a:srgbClr val="14253A"/>
                </a:solidFill>
              </a:defRPr>
            </a:lvl6pPr>
            <a:lvl7pPr algn="l">
              <a:buNone/>
              <a:defRPr sz="2100" b="0">
                <a:solidFill>
                  <a:srgbClr val="14253A"/>
                </a:solidFill>
              </a:defRPr>
            </a:lvl7pPr>
            <a:lvl8pPr algn="l">
              <a:buNone/>
              <a:defRPr sz="2100" b="0">
                <a:solidFill>
                  <a:srgbClr val="14253A"/>
                </a:solidFill>
              </a:defRPr>
            </a:lvl8pPr>
            <a:lvl9pPr algn="l">
              <a:buNone/>
              <a:defRPr sz="2100" b="0">
                <a:solidFill>
                  <a:srgbClr val="14253A"/>
                </a:solidFill>
              </a:defRPr>
            </a:lvl9pPr>
          </a:lstStyle>
          <a:p xmlns:a="http://schemas.openxmlformats.org/drawingml/2006/main">
            <a:pPr algn="l">
              <a:buNone/>
              <a:defRPr sz="2100" b="0">
                <a:solidFill>
                  <a:srgbClr val="14253A"/>
                </a:solidFill>
              </a:defRPr>
            </a:pPr>
            <a:r>
              <a:rPr sz="2100" b="0">
                <a:solidFill>
                  <a:srgbClr val="14253A"/>
                </a:solidFill>
              </a:rPr>
              <a:t>A defined website scope for a business that needs a credible starting point and a straightforward launch.</a:t>
            </a:r>
          </a:p>
        </p:txBody>
      </p:sp>
      <p:sp>
        <p:nvSpPr>
          <p:cNvPr id="11" name="">
            <a:extLst xmlns:a="http://schemas.openxmlformats.org/drawingml/2006/main">
              <a:ext uri="{FF2B5EF4-FFF2-40B4-BE49-F238E27FC236}">
                <a16:creationId xmlns:a16="http://schemas.microsoft.com/office/drawing/2014/main" id="{8335545C-9B73-4348-83A1-29900683E34C}"/>
              </a:ext>
            </a:extLst>
          </p:cNvPr>
          <p:cNvSpPr>
            <a:spLocks xmlns:a="http://schemas.openxmlformats.org/drawingml/2006/main" noGrp="1"/>
          </p:cNvSpPr>
          <p:nvPr/>
        </p:nvSpPr>
        <p:spPr>
          <a:xfrm xmlns:a="http://schemas.openxmlformats.org/drawingml/2006/main">
            <a:off x="6238875" y="2381250"/>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LOCAL PRESENCE</a:t>
            </a:r>
          </a:p>
        </p:txBody>
      </p:sp>
      <p:sp>
        <p:nvSpPr>
          <p:cNvPr id="12" name="">
            <a:extLst xmlns:a="http://schemas.openxmlformats.org/drawingml/2006/main">
              <a:ext uri="{FF2B5EF4-FFF2-40B4-BE49-F238E27FC236}">
                <a16:creationId xmlns:a16="http://schemas.microsoft.com/office/drawing/2014/main" id="{C540F307-08FF-4B62-88AE-8047A1A0478D}"/>
              </a:ext>
            </a:extLst>
          </p:cNvPr>
          <p:cNvSpPr>
            <a:spLocks xmlns:a="http://schemas.openxmlformats.org/drawingml/2006/main" noGrp="1"/>
          </p:cNvSpPr>
          <p:nvPr/>
        </p:nvSpPr>
        <p:spPr>
          <a:xfrm xmlns:a="http://schemas.openxmlformats.org/drawingml/2006/main">
            <a:off x="6238875" y="2952750"/>
            <a:ext cx="4762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14253A"/>
                </a:solidFill>
              </a:defRPr>
            </a:defPPr>
            <a:lvl1pPr algn="l">
              <a:buNone/>
              <a:defRPr sz="2100" b="0">
                <a:solidFill>
                  <a:srgbClr val="14253A"/>
                </a:solidFill>
              </a:defRPr>
            </a:lvl1pPr>
            <a:lvl2pPr algn="l">
              <a:buNone/>
              <a:defRPr sz="2100" b="0">
                <a:solidFill>
                  <a:srgbClr val="14253A"/>
                </a:solidFill>
              </a:defRPr>
            </a:lvl2pPr>
            <a:lvl3pPr algn="l">
              <a:buNone/>
              <a:defRPr sz="2100" b="0">
                <a:solidFill>
                  <a:srgbClr val="14253A"/>
                </a:solidFill>
              </a:defRPr>
            </a:lvl3pPr>
            <a:lvl4pPr algn="l">
              <a:buNone/>
              <a:defRPr sz="2100" b="0">
                <a:solidFill>
                  <a:srgbClr val="14253A"/>
                </a:solidFill>
              </a:defRPr>
            </a:lvl4pPr>
            <a:lvl5pPr algn="l">
              <a:buNone/>
              <a:defRPr sz="2100" b="0">
                <a:solidFill>
                  <a:srgbClr val="14253A"/>
                </a:solidFill>
              </a:defRPr>
            </a:lvl5pPr>
            <a:lvl6pPr algn="l">
              <a:buNone/>
              <a:defRPr sz="2100" b="0">
                <a:solidFill>
                  <a:srgbClr val="14253A"/>
                </a:solidFill>
              </a:defRPr>
            </a:lvl6pPr>
            <a:lvl7pPr algn="l">
              <a:buNone/>
              <a:defRPr sz="2100" b="0">
                <a:solidFill>
                  <a:srgbClr val="14253A"/>
                </a:solidFill>
              </a:defRPr>
            </a:lvl7pPr>
            <a:lvl8pPr algn="l">
              <a:buNone/>
              <a:defRPr sz="2100" b="0">
                <a:solidFill>
                  <a:srgbClr val="14253A"/>
                </a:solidFill>
              </a:defRPr>
            </a:lvl8pPr>
            <a:lvl9pPr algn="l">
              <a:buNone/>
              <a:defRPr sz="2100" b="0">
                <a:solidFill>
                  <a:srgbClr val="14253A"/>
                </a:solidFill>
              </a:defRPr>
            </a:lvl9pPr>
          </a:lstStyle>
          <a:p xmlns:a="http://schemas.openxmlformats.org/drawingml/2006/main">
            <a:pPr algn="l">
              <a:buNone/>
              <a:defRPr sz="2100" b="0">
                <a:solidFill>
                  <a:srgbClr val="14253A"/>
                </a:solidFill>
              </a:defRPr>
            </a:pPr>
            <a:r>
              <a:rPr sz="2100" b="0">
                <a:solidFill>
                  <a:srgbClr val="14253A"/>
                </a:solidFill>
              </a:rPr>
              <a:t>Support for the business information customers encounter in local search and online listings, alongside the website.</a:t>
            </a:r>
          </a:p>
        </p:txBody>
      </p:sp>
      <p:sp>
        <p:nvSpPr>
          <p:cNvPr id="13" name="">
            <a:extLst xmlns:a="http://schemas.openxmlformats.org/drawingml/2006/main">
              <a:ext uri="{FF2B5EF4-FFF2-40B4-BE49-F238E27FC236}">
                <a16:creationId xmlns:a16="http://schemas.microsoft.com/office/drawing/2014/main" id="{E57263B3-5CE2-4D44-BE24-3E8667CCDBF0}"/>
              </a:ext>
            </a:extLst>
          </p:cNvPr>
          <p:cNvSpPr>
            <a:spLocks xmlns:a="http://schemas.openxmlformats.org/drawingml/2006/main" noGrp="1"/>
          </p:cNvSpPr>
          <p:nvPr/>
        </p:nvSpPr>
        <p:spPr>
          <a:xfrm xmlns:a="http://schemas.openxmlformats.org/drawingml/2006/main">
            <a:off x="666750" y="5753100"/>
            <a:ext cx="1000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1">
                <a:solidFill>
                  <a:srgbClr val="0D2240"/>
                </a:solidFill>
              </a:defRPr>
            </a:defPPr>
            <a:lvl1pPr algn="l">
              <a:buNone/>
              <a:defRPr sz="1725" b="1">
                <a:solidFill>
                  <a:srgbClr val="0D2240"/>
                </a:solidFill>
              </a:defRPr>
            </a:lvl1pPr>
            <a:lvl2pPr algn="l">
              <a:buNone/>
              <a:defRPr sz="1725" b="1">
                <a:solidFill>
                  <a:srgbClr val="0D2240"/>
                </a:solidFill>
              </a:defRPr>
            </a:lvl2pPr>
            <a:lvl3pPr algn="l">
              <a:buNone/>
              <a:defRPr sz="1725" b="1">
                <a:solidFill>
                  <a:srgbClr val="0D2240"/>
                </a:solidFill>
              </a:defRPr>
            </a:lvl3pPr>
            <a:lvl4pPr algn="l">
              <a:buNone/>
              <a:defRPr sz="1725" b="1">
                <a:solidFill>
                  <a:srgbClr val="0D2240"/>
                </a:solidFill>
              </a:defRPr>
            </a:lvl4pPr>
            <a:lvl5pPr algn="l">
              <a:buNone/>
              <a:defRPr sz="1725" b="1">
                <a:solidFill>
                  <a:srgbClr val="0D2240"/>
                </a:solidFill>
              </a:defRPr>
            </a:lvl5pPr>
            <a:lvl6pPr algn="l">
              <a:buNone/>
              <a:defRPr sz="1725" b="1">
                <a:solidFill>
                  <a:srgbClr val="0D2240"/>
                </a:solidFill>
              </a:defRPr>
            </a:lvl6pPr>
            <a:lvl7pPr algn="l">
              <a:buNone/>
              <a:defRPr sz="1725" b="1">
                <a:solidFill>
                  <a:srgbClr val="0D2240"/>
                </a:solidFill>
              </a:defRPr>
            </a:lvl7pPr>
            <a:lvl8pPr algn="l">
              <a:buNone/>
              <a:defRPr sz="1725" b="1">
                <a:solidFill>
                  <a:srgbClr val="0D2240"/>
                </a:solidFill>
              </a:defRPr>
            </a:lvl8pPr>
            <a:lvl9pPr algn="l">
              <a:buNone/>
              <a:defRPr sz="1725" b="1">
                <a:solidFill>
                  <a:srgbClr val="0D2240"/>
                </a:solidFill>
              </a:defRPr>
            </a:lvl9pPr>
          </a:lstStyle>
          <a:p xmlns:a="http://schemas.openxmlformats.org/drawingml/2006/main">
            <a:pPr algn="l">
              <a:buNone/>
              <a:defRPr sz="1725" b="1">
                <a:solidFill>
                  <a:srgbClr val="0D2240"/>
                </a:solidFill>
              </a:defRPr>
            </a:pPr>
            <a:r>
              <a:rPr sz="1725" b="1">
                <a:solidFill>
                  <a:srgbClr val="0D2240"/>
                </a:solidFill>
              </a:rPr>
              <a:t>ACS defines the work in a written proposal before payment.</a:t>
            </a:r>
          </a:p>
        </p:txBody>
      </p:sp>
    </p:spTree>
    <p:extLst>
      <p:ext uri="{BB962C8B-B14F-4D97-AF65-F5344CB8AC3E}">
        <p14:creationId xmlns:p14="http://schemas.microsoft.com/office/powerpoint/2010/main" val="714740643"/>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063492C-7C68-4116-B6D1-329377E0486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87375DD-75EB-4D04-8588-57EB59BE727C}"/>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ILLUSTRATIVE ENGAGEMENT</a:t>
            </a:r>
          </a:p>
        </p:txBody>
      </p:sp>
      <p:sp>
        <p:nvSpPr>
          <p:cNvPr id="3" name="">
            <a:extLst xmlns:a="http://schemas.openxmlformats.org/drawingml/2006/main">
              <a:ext uri="{FF2B5EF4-FFF2-40B4-BE49-F238E27FC236}">
                <a16:creationId xmlns:a16="http://schemas.microsoft.com/office/drawing/2014/main" id="{44E82CE2-EE2C-4D01-BCAC-1ED1DCD74355}"/>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One problem can call for several capabilities</a:t>
            </a:r>
          </a:p>
        </p:txBody>
      </p:sp>
      <p:sp>
        <p:nvSpPr>
          <p:cNvPr id="4" name="">
            <a:extLst xmlns:a="http://schemas.openxmlformats.org/drawingml/2006/main">
              <a:ext uri="{FF2B5EF4-FFF2-40B4-BE49-F238E27FC236}">
                <a16:creationId xmlns:a16="http://schemas.microsoft.com/office/drawing/2014/main" id="{86AE74BA-CD19-41DB-BBEC-D7FE96686856}"/>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33B1139-BDF6-4794-BAA3-3C86CE0A6F93}"/>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680FAF3A-0C6F-44FF-A40B-C5C4575964AF}"/>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12</a:t>
            </a:r>
          </a:p>
        </p:txBody>
      </p:sp>
      <p:sp>
        <p:nvSpPr>
          <p:cNvPr id="7" name="">
            <a:extLst xmlns:a="http://schemas.openxmlformats.org/drawingml/2006/main">
              <a:ext uri="{FF2B5EF4-FFF2-40B4-BE49-F238E27FC236}">
                <a16:creationId xmlns:a16="http://schemas.microsoft.com/office/drawing/2014/main" id="{39667A71-EDCF-4FFB-BBA8-103E14B0461B}"/>
              </a:ext>
            </a:extLst>
          </p:cNvPr>
          <p:cNvSpPr>
            <a:spLocks xmlns:a="http://schemas.openxmlformats.org/drawingml/2006/main" noGrp="1"/>
          </p:cNvSpPr>
          <p:nvPr/>
        </p:nvSpPr>
        <p:spPr>
          <a:xfrm xmlns:a="http://schemas.openxmlformats.org/drawingml/2006/main">
            <a:off x="666750" y="1952625"/>
            <a:ext cx="10382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250" b="0">
                <a:solidFill>
                  <a:srgbClr val="14253A"/>
                </a:solidFill>
              </a:defRPr>
            </a:defPPr>
            <a:lvl1pPr algn="l">
              <a:buNone/>
              <a:defRPr sz="2250" b="0">
                <a:solidFill>
                  <a:srgbClr val="14253A"/>
                </a:solidFill>
              </a:defRPr>
            </a:lvl1pPr>
            <a:lvl2pPr algn="l">
              <a:buNone/>
              <a:defRPr sz="2250" b="0">
                <a:solidFill>
                  <a:srgbClr val="14253A"/>
                </a:solidFill>
              </a:defRPr>
            </a:lvl2pPr>
            <a:lvl3pPr algn="l">
              <a:buNone/>
              <a:defRPr sz="2250" b="0">
                <a:solidFill>
                  <a:srgbClr val="14253A"/>
                </a:solidFill>
              </a:defRPr>
            </a:lvl3pPr>
            <a:lvl4pPr algn="l">
              <a:buNone/>
              <a:defRPr sz="2250" b="0">
                <a:solidFill>
                  <a:srgbClr val="14253A"/>
                </a:solidFill>
              </a:defRPr>
            </a:lvl4pPr>
            <a:lvl5pPr algn="l">
              <a:buNone/>
              <a:defRPr sz="2250" b="0">
                <a:solidFill>
                  <a:srgbClr val="14253A"/>
                </a:solidFill>
              </a:defRPr>
            </a:lvl5pPr>
            <a:lvl6pPr algn="l">
              <a:buNone/>
              <a:defRPr sz="2250" b="0">
                <a:solidFill>
                  <a:srgbClr val="14253A"/>
                </a:solidFill>
              </a:defRPr>
            </a:lvl6pPr>
            <a:lvl7pPr algn="l">
              <a:buNone/>
              <a:defRPr sz="2250" b="0">
                <a:solidFill>
                  <a:srgbClr val="14253A"/>
                </a:solidFill>
              </a:defRPr>
            </a:lvl7pPr>
            <a:lvl8pPr algn="l">
              <a:buNone/>
              <a:defRPr sz="2250" b="0">
                <a:solidFill>
                  <a:srgbClr val="14253A"/>
                </a:solidFill>
              </a:defRPr>
            </a:lvl8pPr>
            <a:lvl9pPr algn="l">
              <a:buNone/>
              <a:defRPr sz="2250" b="0">
                <a:solidFill>
                  <a:srgbClr val="14253A"/>
                </a:solidFill>
              </a:defRPr>
            </a:lvl9pPr>
          </a:lstStyle>
          <a:p xmlns:a="http://schemas.openxmlformats.org/drawingml/2006/main">
            <a:pPr algn="l">
              <a:buNone/>
              <a:defRPr sz="2250" b="0">
                <a:solidFill>
                  <a:srgbClr val="14253A"/>
                </a:solidFill>
              </a:defRPr>
            </a:pPr>
            <a:r>
              <a:rPr sz="2250" b="0">
                <a:solidFill>
                  <a:srgbClr val="14253A"/>
                </a:solidFill>
              </a:rPr>
              <a:t>A service business sees repeat customer complaints even though staff complete the assigned tasks.</a:t>
            </a:r>
          </a:p>
        </p:txBody>
      </p:sp>
      <p:sp>
        <p:nvSpPr>
          <p:cNvPr id="8" name="">
            <a:extLst xmlns:a="http://schemas.openxmlformats.org/drawingml/2006/main">
              <a:ext uri="{FF2B5EF4-FFF2-40B4-BE49-F238E27FC236}">
                <a16:creationId xmlns:a16="http://schemas.microsoft.com/office/drawing/2014/main" id="{86B5020C-050D-4DB5-88E6-73990ADE82BB}"/>
              </a:ext>
            </a:extLst>
          </p:cNvPr>
          <p:cNvSpPr>
            <a:spLocks xmlns:a="http://schemas.openxmlformats.org/drawingml/2006/main" noGrp="1"/>
          </p:cNvSpPr>
          <p:nvPr/>
        </p:nvSpPr>
        <p:spPr>
          <a:xfrm xmlns:a="http://schemas.openxmlformats.org/drawingml/2006/main">
            <a:off x="666750" y="3286125"/>
            <a:ext cx="2381250"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58A017F-22DA-47CB-965D-183D8F01EB34}"/>
              </a:ext>
            </a:extLst>
          </p:cNvPr>
          <p:cNvSpPr>
            <a:spLocks xmlns:a="http://schemas.openxmlformats.org/drawingml/2006/main" noGrp="1"/>
          </p:cNvSpPr>
          <p:nvPr/>
        </p:nvSpPr>
        <p:spPr>
          <a:xfrm xmlns:a="http://schemas.openxmlformats.org/drawingml/2006/main">
            <a:off x="666750" y="35242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DIAGNOSE</a:t>
            </a:r>
          </a:p>
        </p:txBody>
      </p:sp>
      <p:sp>
        <p:nvSpPr>
          <p:cNvPr id="10" name="">
            <a:extLst xmlns:a="http://schemas.openxmlformats.org/drawingml/2006/main">
              <a:ext uri="{FF2B5EF4-FFF2-40B4-BE49-F238E27FC236}">
                <a16:creationId xmlns:a16="http://schemas.microsoft.com/office/drawing/2014/main" id="{EEEB5B57-BDC4-4A2A-9C5F-E40F69BC46BF}"/>
              </a:ext>
            </a:extLst>
          </p:cNvPr>
          <p:cNvSpPr>
            <a:spLocks xmlns:a="http://schemas.openxmlformats.org/drawingml/2006/main" noGrp="1"/>
          </p:cNvSpPr>
          <p:nvPr/>
        </p:nvSpPr>
        <p:spPr>
          <a:xfrm xmlns:a="http://schemas.openxmlformats.org/drawingml/2006/main">
            <a:off x="666750" y="4048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Review the work and the customer experience.</a:t>
            </a:r>
          </a:p>
        </p:txBody>
      </p:sp>
      <p:sp>
        <p:nvSpPr>
          <p:cNvPr id="11" name="">
            <a:extLst xmlns:a="http://schemas.openxmlformats.org/drawingml/2006/main">
              <a:ext uri="{FF2B5EF4-FFF2-40B4-BE49-F238E27FC236}">
                <a16:creationId xmlns:a16="http://schemas.microsoft.com/office/drawing/2014/main" id="{9A930FCA-9257-4EF6-A6FF-9BE1637B0832}"/>
              </a:ext>
            </a:extLst>
          </p:cNvPr>
          <p:cNvSpPr>
            <a:spLocks xmlns:a="http://schemas.openxmlformats.org/drawingml/2006/main" noGrp="1"/>
          </p:cNvSpPr>
          <p:nvPr/>
        </p:nvSpPr>
        <p:spPr>
          <a:xfrm xmlns:a="http://schemas.openxmlformats.org/drawingml/2006/main">
            <a:off x="3381375" y="3286125"/>
            <a:ext cx="2381250"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98E68FB-9B38-4CEF-8EAB-B2D45EEA3A5B}"/>
              </a:ext>
            </a:extLst>
          </p:cNvPr>
          <p:cNvSpPr>
            <a:spLocks xmlns:a="http://schemas.openxmlformats.org/drawingml/2006/main" noGrp="1"/>
          </p:cNvSpPr>
          <p:nvPr/>
        </p:nvSpPr>
        <p:spPr>
          <a:xfrm xmlns:a="http://schemas.openxmlformats.org/drawingml/2006/main">
            <a:off x="3381375" y="35242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STANDARDIZE</a:t>
            </a:r>
          </a:p>
        </p:txBody>
      </p:sp>
      <p:sp>
        <p:nvSpPr>
          <p:cNvPr id="13" name="">
            <a:extLst xmlns:a="http://schemas.openxmlformats.org/drawingml/2006/main">
              <a:ext uri="{FF2B5EF4-FFF2-40B4-BE49-F238E27FC236}">
                <a16:creationId xmlns:a16="http://schemas.microsoft.com/office/drawing/2014/main" id="{3F3F5D6E-6E7F-4D71-8051-DB3D9E7F3FBE}"/>
              </a:ext>
            </a:extLst>
          </p:cNvPr>
          <p:cNvSpPr>
            <a:spLocks xmlns:a="http://schemas.openxmlformats.org/drawingml/2006/main" noGrp="1"/>
          </p:cNvSpPr>
          <p:nvPr/>
        </p:nvSpPr>
        <p:spPr>
          <a:xfrm xmlns:a="http://schemas.openxmlformats.org/drawingml/2006/main">
            <a:off x="3381375" y="4048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Clarify the SOP and train the team.</a:t>
            </a:r>
          </a:p>
        </p:txBody>
      </p:sp>
      <p:sp>
        <p:nvSpPr>
          <p:cNvPr id="14" name="">
            <a:extLst xmlns:a="http://schemas.openxmlformats.org/drawingml/2006/main">
              <a:ext uri="{FF2B5EF4-FFF2-40B4-BE49-F238E27FC236}">
                <a16:creationId xmlns:a16="http://schemas.microsoft.com/office/drawing/2014/main" id="{CAB62F72-4054-4FB2-8C70-149A90E8EBB7}"/>
              </a:ext>
            </a:extLst>
          </p:cNvPr>
          <p:cNvSpPr>
            <a:spLocks xmlns:a="http://schemas.openxmlformats.org/drawingml/2006/main" noGrp="1"/>
          </p:cNvSpPr>
          <p:nvPr/>
        </p:nvSpPr>
        <p:spPr>
          <a:xfrm xmlns:a="http://schemas.openxmlformats.org/drawingml/2006/main">
            <a:off x="6096000" y="3286125"/>
            <a:ext cx="2381250"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E140F09-D11A-4C0A-ACC8-44A8A922BA73}"/>
              </a:ext>
            </a:extLst>
          </p:cNvPr>
          <p:cNvSpPr>
            <a:spLocks xmlns:a="http://schemas.openxmlformats.org/drawingml/2006/main" noGrp="1"/>
          </p:cNvSpPr>
          <p:nvPr/>
        </p:nvSpPr>
        <p:spPr>
          <a:xfrm xmlns:a="http://schemas.openxmlformats.org/drawingml/2006/main">
            <a:off x="6096000" y="35242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MEASURE</a:t>
            </a:r>
          </a:p>
        </p:txBody>
      </p:sp>
      <p:sp>
        <p:nvSpPr>
          <p:cNvPr id="16" name="">
            <a:extLst xmlns:a="http://schemas.openxmlformats.org/drawingml/2006/main">
              <a:ext uri="{FF2B5EF4-FFF2-40B4-BE49-F238E27FC236}">
                <a16:creationId xmlns:a16="http://schemas.microsoft.com/office/drawing/2014/main" id="{DC1408F7-E737-47DF-BA78-DB1EB86C800E}"/>
              </a:ext>
            </a:extLst>
          </p:cNvPr>
          <p:cNvSpPr>
            <a:spLocks xmlns:a="http://schemas.openxmlformats.org/drawingml/2006/main" noGrp="1"/>
          </p:cNvSpPr>
          <p:nvPr/>
        </p:nvSpPr>
        <p:spPr>
          <a:xfrm xmlns:a="http://schemas.openxmlformats.org/drawingml/2006/main">
            <a:off x="6096000" y="4048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Use inspection criteria and a simple tracking tool.</a:t>
            </a:r>
          </a:p>
        </p:txBody>
      </p:sp>
      <p:sp>
        <p:nvSpPr>
          <p:cNvPr id="17" name="">
            <a:extLst xmlns:a="http://schemas.openxmlformats.org/drawingml/2006/main">
              <a:ext uri="{FF2B5EF4-FFF2-40B4-BE49-F238E27FC236}">
                <a16:creationId xmlns:a16="http://schemas.microsoft.com/office/drawing/2014/main" id="{5714138F-909E-42F6-9916-C49B33AAB0B4}"/>
              </a:ext>
            </a:extLst>
          </p:cNvPr>
          <p:cNvSpPr>
            <a:spLocks xmlns:a="http://schemas.openxmlformats.org/drawingml/2006/main" noGrp="1"/>
          </p:cNvSpPr>
          <p:nvPr/>
        </p:nvSpPr>
        <p:spPr>
          <a:xfrm xmlns:a="http://schemas.openxmlformats.org/drawingml/2006/main">
            <a:off x="8810625" y="3286125"/>
            <a:ext cx="2381250"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9D06086-D6E5-4351-ADD6-D4F9BC369BD0}"/>
              </a:ext>
            </a:extLst>
          </p:cNvPr>
          <p:cNvSpPr>
            <a:spLocks xmlns:a="http://schemas.openxmlformats.org/drawingml/2006/main" noGrp="1"/>
          </p:cNvSpPr>
          <p:nvPr/>
        </p:nvSpPr>
        <p:spPr>
          <a:xfrm xmlns:a="http://schemas.openxmlformats.org/drawingml/2006/main">
            <a:off x="8810625" y="3524250"/>
            <a:ext cx="238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0D2240"/>
                </a:solidFill>
              </a:defRPr>
            </a:defPPr>
            <a:lvl1pPr algn="l">
              <a:buNone/>
              <a:defRPr sz="1500" b="1">
                <a:solidFill>
                  <a:srgbClr val="0D2240"/>
                </a:solidFill>
              </a:defRPr>
            </a:lvl1pPr>
            <a:lvl2pPr algn="l">
              <a:buNone/>
              <a:defRPr sz="1500" b="1">
                <a:solidFill>
                  <a:srgbClr val="0D2240"/>
                </a:solidFill>
              </a:defRPr>
            </a:lvl2pPr>
            <a:lvl3pPr algn="l">
              <a:buNone/>
              <a:defRPr sz="1500" b="1">
                <a:solidFill>
                  <a:srgbClr val="0D2240"/>
                </a:solidFill>
              </a:defRPr>
            </a:lvl3pPr>
            <a:lvl4pPr algn="l">
              <a:buNone/>
              <a:defRPr sz="1500" b="1">
                <a:solidFill>
                  <a:srgbClr val="0D2240"/>
                </a:solidFill>
              </a:defRPr>
            </a:lvl4pPr>
            <a:lvl5pPr algn="l">
              <a:buNone/>
              <a:defRPr sz="1500" b="1">
                <a:solidFill>
                  <a:srgbClr val="0D2240"/>
                </a:solidFill>
              </a:defRPr>
            </a:lvl5pPr>
            <a:lvl6pPr algn="l">
              <a:buNone/>
              <a:defRPr sz="1500" b="1">
                <a:solidFill>
                  <a:srgbClr val="0D2240"/>
                </a:solidFill>
              </a:defRPr>
            </a:lvl6pPr>
            <a:lvl7pPr algn="l">
              <a:buNone/>
              <a:defRPr sz="1500" b="1">
                <a:solidFill>
                  <a:srgbClr val="0D2240"/>
                </a:solidFill>
              </a:defRPr>
            </a:lvl7pPr>
            <a:lvl8pPr algn="l">
              <a:buNone/>
              <a:defRPr sz="1500" b="1">
                <a:solidFill>
                  <a:srgbClr val="0D2240"/>
                </a:solidFill>
              </a:defRPr>
            </a:lvl8pPr>
            <a:lvl9pPr algn="l">
              <a:buNone/>
              <a:defRPr sz="1500" b="1">
                <a:solidFill>
                  <a:srgbClr val="0D2240"/>
                </a:solidFill>
              </a:defRPr>
            </a:lvl9pPr>
          </a:lstStyle>
          <a:p xmlns:a="http://schemas.openxmlformats.org/drawingml/2006/main">
            <a:pPr algn="l">
              <a:buNone/>
              <a:defRPr sz="1500" b="1">
                <a:solidFill>
                  <a:srgbClr val="0D2240"/>
                </a:solidFill>
              </a:defRPr>
            </a:pPr>
            <a:r>
              <a:rPr sz="1500" b="1">
                <a:solidFill>
                  <a:srgbClr val="0D2240"/>
                </a:solidFill>
              </a:rPr>
              <a:t>FOLLOW UP</a:t>
            </a:r>
          </a:p>
        </p:txBody>
      </p:sp>
      <p:sp>
        <p:nvSpPr>
          <p:cNvPr id="19" name="">
            <a:extLst xmlns:a="http://schemas.openxmlformats.org/drawingml/2006/main">
              <a:ext uri="{FF2B5EF4-FFF2-40B4-BE49-F238E27FC236}">
                <a16:creationId xmlns:a16="http://schemas.microsoft.com/office/drawing/2014/main" id="{2D8D9950-F900-4B92-8614-4E5A49F82EC5}"/>
              </a:ext>
            </a:extLst>
          </p:cNvPr>
          <p:cNvSpPr>
            <a:spLocks xmlns:a="http://schemas.openxmlformats.org/drawingml/2006/main" noGrp="1"/>
          </p:cNvSpPr>
          <p:nvPr/>
        </p:nvSpPr>
        <p:spPr>
          <a:xfrm xmlns:a="http://schemas.openxmlformats.org/drawingml/2006/main">
            <a:off x="8810625" y="4048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4253A"/>
                </a:solidFill>
              </a:defRPr>
            </a:defPPr>
            <a:lvl1pPr algn="l">
              <a:buNone/>
              <a:defRPr sz="1800" b="0">
                <a:solidFill>
                  <a:srgbClr val="14253A"/>
                </a:solidFill>
              </a:defRPr>
            </a:lvl1pPr>
            <a:lvl2pPr algn="l">
              <a:buNone/>
              <a:defRPr sz="1800" b="0">
                <a:solidFill>
                  <a:srgbClr val="14253A"/>
                </a:solidFill>
              </a:defRPr>
            </a:lvl2pPr>
            <a:lvl3pPr algn="l">
              <a:buNone/>
              <a:defRPr sz="1800" b="0">
                <a:solidFill>
                  <a:srgbClr val="14253A"/>
                </a:solidFill>
              </a:defRPr>
            </a:lvl3pPr>
            <a:lvl4pPr algn="l">
              <a:buNone/>
              <a:defRPr sz="1800" b="0">
                <a:solidFill>
                  <a:srgbClr val="14253A"/>
                </a:solidFill>
              </a:defRPr>
            </a:lvl4pPr>
            <a:lvl5pPr algn="l">
              <a:buNone/>
              <a:defRPr sz="1800" b="0">
                <a:solidFill>
                  <a:srgbClr val="14253A"/>
                </a:solidFill>
              </a:defRPr>
            </a:lvl5pPr>
            <a:lvl6pPr algn="l">
              <a:buNone/>
              <a:defRPr sz="1800" b="0">
                <a:solidFill>
                  <a:srgbClr val="14253A"/>
                </a:solidFill>
              </a:defRPr>
            </a:lvl6pPr>
            <a:lvl7pPr algn="l">
              <a:buNone/>
              <a:defRPr sz="1800" b="0">
                <a:solidFill>
                  <a:srgbClr val="14253A"/>
                </a:solidFill>
              </a:defRPr>
            </a:lvl7pPr>
            <a:lvl8pPr algn="l">
              <a:buNone/>
              <a:defRPr sz="1800" b="0">
                <a:solidFill>
                  <a:srgbClr val="14253A"/>
                </a:solidFill>
              </a:defRPr>
            </a:lvl8pPr>
            <a:lvl9pPr algn="l">
              <a:buNone/>
              <a:defRPr sz="1800" b="0">
                <a:solidFill>
                  <a:srgbClr val="14253A"/>
                </a:solidFill>
              </a:defRPr>
            </a:lvl9pPr>
          </a:lstStyle>
          <a:p xmlns:a="http://schemas.openxmlformats.org/drawingml/2006/main">
            <a:pPr algn="l">
              <a:buNone/>
              <a:defRPr sz="1800" b="0">
                <a:solidFill>
                  <a:srgbClr val="14253A"/>
                </a:solidFill>
              </a:defRPr>
            </a:pPr>
            <a:r>
              <a:rPr sz="1800" b="0">
                <a:solidFill>
                  <a:srgbClr val="14253A"/>
                </a:solidFill>
              </a:rPr>
              <a:t>Check whether the customer sees a better result.</a:t>
            </a:r>
          </a:p>
        </p:txBody>
      </p:sp>
      <p:sp>
        <p:nvSpPr>
          <p:cNvPr id="20" name="">
            <a:extLst xmlns:a="http://schemas.openxmlformats.org/drawingml/2006/main">
              <a:ext uri="{FF2B5EF4-FFF2-40B4-BE49-F238E27FC236}">
                <a16:creationId xmlns:a16="http://schemas.microsoft.com/office/drawing/2014/main" id="{2F269554-8AD3-46C2-A4D0-73B8EA1C4350}"/>
              </a:ext>
            </a:extLst>
          </p:cNvPr>
          <p:cNvSpPr>
            <a:spLocks xmlns:a="http://schemas.openxmlformats.org/drawingml/2006/main" noGrp="1"/>
          </p:cNvSpPr>
          <p:nvPr/>
        </p:nvSpPr>
        <p:spPr>
          <a:xfrm xmlns:a="http://schemas.openxmlformats.org/drawingml/2006/main">
            <a:off x="666750" y="5867400"/>
            <a:ext cx="7143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200" b="0">
                <a:solidFill>
                  <a:srgbClr val="526477"/>
                </a:solidFill>
              </a:defRPr>
            </a:defPPr>
            <a:lvl1pPr algn="l">
              <a:buNone/>
              <a:defRPr sz="1200" b="0">
                <a:solidFill>
                  <a:srgbClr val="526477"/>
                </a:solidFill>
              </a:defRPr>
            </a:lvl1pPr>
            <a:lvl2pPr algn="l">
              <a:buNone/>
              <a:defRPr sz="1200" b="0">
                <a:solidFill>
                  <a:srgbClr val="526477"/>
                </a:solidFill>
              </a:defRPr>
            </a:lvl2pPr>
            <a:lvl3pPr algn="l">
              <a:buNone/>
              <a:defRPr sz="1200" b="0">
                <a:solidFill>
                  <a:srgbClr val="526477"/>
                </a:solidFill>
              </a:defRPr>
            </a:lvl3pPr>
            <a:lvl4pPr algn="l">
              <a:buNone/>
              <a:defRPr sz="1200" b="0">
                <a:solidFill>
                  <a:srgbClr val="526477"/>
                </a:solidFill>
              </a:defRPr>
            </a:lvl4pPr>
            <a:lvl5pPr algn="l">
              <a:buNone/>
              <a:defRPr sz="1200" b="0">
                <a:solidFill>
                  <a:srgbClr val="526477"/>
                </a:solidFill>
              </a:defRPr>
            </a:lvl5pPr>
            <a:lvl6pPr algn="l">
              <a:buNone/>
              <a:defRPr sz="1200" b="0">
                <a:solidFill>
                  <a:srgbClr val="526477"/>
                </a:solidFill>
              </a:defRPr>
            </a:lvl6pPr>
            <a:lvl7pPr algn="l">
              <a:buNone/>
              <a:defRPr sz="1200" b="0">
                <a:solidFill>
                  <a:srgbClr val="526477"/>
                </a:solidFill>
              </a:defRPr>
            </a:lvl7pPr>
            <a:lvl8pPr algn="l">
              <a:buNone/>
              <a:defRPr sz="1200" b="0">
                <a:solidFill>
                  <a:srgbClr val="526477"/>
                </a:solidFill>
              </a:defRPr>
            </a:lvl8pPr>
            <a:lvl9pPr algn="l">
              <a:buNone/>
              <a:defRPr sz="1200" b="0">
                <a:solidFill>
                  <a:srgbClr val="526477"/>
                </a:solidFill>
              </a:defRPr>
            </a:lvl9pPr>
          </a:lstStyle>
          <a:p xmlns:a="http://schemas.openxmlformats.org/drawingml/2006/main">
            <a:pPr algn="l">
              <a:buNone/>
              <a:defRPr sz="1200" b="0">
                <a:solidFill>
                  <a:srgbClr val="526477"/>
                </a:solidFill>
              </a:defRPr>
            </a:pPr>
            <a:r>
              <a:rPr sz="1200" b="0">
                <a:solidFill>
                  <a:srgbClr val="526477"/>
                </a:solidFill>
              </a:rPr>
              <a:t>Illustrative example, not a client case study</a:t>
            </a:r>
          </a:p>
        </p:txBody>
      </p:sp>
    </p:spTree>
    <p:extLst>
      <p:ext uri="{BB962C8B-B14F-4D97-AF65-F5344CB8AC3E}">
        <p14:creationId xmlns:p14="http://schemas.microsoft.com/office/powerpoint/2010/main" val="743262897"/>
      </p:ext>
    </p:extLst>
  </p:cSld>
</p:sld>
</file>

<file path=ppt/slides/slide13.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855C0F1-E129-4B6D-9E51-C8E6AA3529B1}"/>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B0BE533-DF7F-4547-9218-BF8C036046F8}"/>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E7B951"/>
                </a:solidFill>
              </a:defRPr>
            </a:defPPr>
            <a:lvl1pPr algn="l">
              <a:buNone/>
              <a:defRPr sz="1350" b="1">
                <a:solidFill>
                  <a:srgbClr val="E7B951"/>
                </a:solidFill>
              </a:defRPr>
            </a:lvl1pPr>
            <a:lvl2pPr algn="l">
              <a:buNone/>
              <a:defRPr sz="1350" b="1">
                <a:solidFill>
                  <a:srgbClr val="E7B951"/>
                </a:solidFill>
              </a:defRPr>
            </a:lvl2pPr>
            <a:lvl3pPr algn="l">
              <a:buNone/>
              <a:defRPr sz="1350" b="1">
                <a:solidFill>
                  <a:srgbClr val="E7B951"/>
                </a:solidFill>
              </a:defRPr>
            </a:lvl3pPr>
            <a:lvl4pPr algn="l">
              <a:buNone/>
              <a:defRPr sz="1350" b="1">
                <a:solidFill>
                  <a:srgbClr val="E7B951"/>
                </a:solidFill>
              </a:defRPr>
            </a:lvl4pPr>
            <a:lvl5pPr algn="l">
              <a:buNone/>
              <a:defRPr sz="1350" b="1">
                <a:solidFill>
                  <a:srgbClr val="E7B951"/>
                </a:solidFill>
              </a:defRPr>
            </a:lvl5pPr>
            <a:lvl6pPr algn="l">
              <a:buNone/>
              <a:defRPr sz="1350" b="1">
                <a:solidFill>
                  <a:srgbClr val="E7B951"/>
                </a:solidFill>
              </a:defRPr>
            </a:lvl6pPr>
            <a:lvl7pPr algn="l">
              <a:buNone/>
              <a:defRPr sz="1350" b="1">
                <a:solidFill>
                  <a:srgbClr val="E7B951"/>
                </a:solidFill>
              </a:defRPr>
            </a:lvl7pPr>
            <a:lvl8pPr algn="l">
              <a:buNone/>
              <a:defRPr sz="1350" b="1">
                <a:solidFill>
                  <a:srgbClr val="E7B951"/>
                </a:solidFill>
              </a:defRPr>
            </a:lvl8pPr>
            <a:lvl9pPr algn="l">
              <a:buNone/>
              <a:defRPr sz="1350" b="1">
                <a:solidFill>
                  <a:srgbClr val="E7B951"/>
                </a:solidFill>
              </a:defRPr>
            </a:lvl9pPr>
          </a:lstStyle>
          <a:p xmlns:a="http://schemas.openxmlformats.org/drawingml/2006/main">
            <a:pPr algn="l">
              <a:buNone/>
              <a:defRPr sz="1350" b="1">
                <a:solidFill>
                  <a:srgbClr val="E7B951"/>
                </a:solidFill>
              </a:defRPr>
            </a:pPr>
            <a:r>
              <a:rPr sz="1350" b="1">
                <a:solidFill>
                  <a:srgbClr val="E7B951"/>
                </a:solidFill>
              </a:rPr>
              <a:t>A PRACTICAL FIRST STEP</a:t>
            </a:r>
          </a:p>
        </p:txBody>
      </p:sp>
      <p:sp>
        <p:nvSpPr>
          <p:cNvPr id="3" name="">
            <a:extLst xmlns:a="http://schemas.openxmlformats.org/drawingml/2006/main">
              <a:ext uri="{FF2B5EF4-FFF2-40B4-BE49-F238E27FC236}">
                <a16:creationId xmlns:a16="http://schemas.microsoft.com/office/drawing/2014/main" id="{38AB7ABD-F75B-43A4-9D11-D2B13341596C}"/>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FFFFFF"/>
                </a:solidFill>
              </a:defRPr>
            </a:defPPr>
            <a:lvl1pPr algn="l">
              <a:buNone/>
              <a:defRPr sz="3225" b="1">
                <a:solidFill>
                  <a:srgbClr val="FFFFFF"/>
                </a:solidFill>
              </a:defRPr>
            </a:lvl1pPr>
            <a:lvl2pPr algn="l">
              <a:buNone/>
              <a:defRPr sz="3225" b="1">
                <a:solidFill>
                  <a:srgbClr val="FFFFFF"/>
                </a:solidFill>
              </a:defRPr>
            </a:lvl2pPr>
            <a:lvl3pPr algn="l">
              <a:buNone/>
              <a:defRPr sz="3225" b="1">
                <a:solidFill>
                  <a:srgbClr val="FFFFFF"/>
                </a:solidFill>
              </a:defRPr>
            </a:lvl3pPr>
            <a:lvl4pPr algn="l">
              <a:buNone/>
              <a:defRPr sz="3225" b="1">
                <a:solidFill>
                  <a:srgbClr val="FFFFFF"/>
                </a:solidFill>
              </a:defRPr>
            </a:lvl4pPr>
            <a:lvl5pPr algn="l">
              <a:buNone/>
              <a:defRPr sz="3225" b="1">
                <a:solidFill>
                  <a:srgbClr val="FFFFFF"/>
                </a:solidFill>
              </a:defRPr>
            </a:lvl5pPr>
            <a:lvl6pPr algn="l">
              <a:buNone/>
              <a:defRPr sz="3225" b="1">
                <a:solidFill>
                  <a:srgbClr val="FFFFFF"/>
                </a:solidFill>
              </a:defRPr>
            </a:lvl6pPr>
            <a:lvl7pPr algn="l">
              <a:buNone/>
              <a:defRPr sz="3225" b="1">
                <a:solidFill>
                  <a:srgbClr val="FFFFFF"/>
                </a:solidFill>
              </a:defRPr>
            </a:lvl7pPr>
            <a:lvl8pPr algn="l">
              <a:buNone/>
              <a:defRPr sz="3225" b="1">
                <a:solidFill>
                  <a:srgbClr val="FFFFFF"/>
                </a:solidFill>
              </a:defRPr>
            </a:lvl8pPr>
            <a:lvl9pPr algn="l">
              <a:buNone/>
              <a:defRPr sz="3225" b="1">
                <a:solidFill>
                  <a:srgbClr val="FFFFFF"/>
                </a:solidFill>
              </a:defRPr>
            </a:lvl9pPr>
          </a:lstStyle>
          <a:p xmlns:a="http://schemas.openxmlformats.org/drawingml/2006/main">
            <a:pPr algn="l">
              <a:buNone/>
              <a:defRPr sz="3225" b="1">
                <a:solidFill>
                  <a:srgbClr val="FFFFFF"/>
                </a:solidFill>
              </a:defRPr>
            </a:pPr>
            <a:r>
              <a:rPr sz="3225" b="1">
                <a:solidFill>
                  <a:srgbClr val="FFFFFF"/>
                </a:solidFill>
              </a:rPr>
              <a:t>Start with a complimentary assessment</a:t>
            </a:r>
          </a:p>
        </p:txBody>
      </p:sp>
      <p:sp>
        <p:nvSpPr>
          <p:cNvPr id="4" name="">
            <a:extLst xmlns:a="http://schemas.openxmlformats.org/drawingml/2006/main">
              <a:ext uri="{FF2B5EF4-FFF2-40B4-BE49-F238E27FC236}">
                <a16:creationId xmlns:a16="http://schemas.microsoft.com/office/drawing/2014/main" id="{71FEBD48-ACF3-45E7-9858-42B1F32D4106}"/>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48617A"/>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2604383-AE1A-492E-9B10-69C2FDE05D89}"/>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CED9E5"/>
                </a:solidFill>
              </a:defRPr>
            </a:defPPr>
            <a:lvl1pPr algn="l">
              <a:buNone/>
              <a:defRPr sz="1050" b="1">
                <a:solidFill>
                  <a:srgbClr val="CED9E5"/>
                </a:solidFill>
              </a:defRPr>
            </a:lvl1pPr>
            <a:lvl2pPr algn="l">
              <a:buNone/>
              <a:defRPr sz="1050" b="1">
                <a:solidFill>
                  <a:srgbClr val="CED9E5"/>
                </a:solidFill>
              </a:defRPr>
            </a:lvl2pPr>
            <a:lvl3pPr algn="l">
              <a:buNone/>
              <a:defRPr sz="1050" b="1">
                <a:solidFill>
                  <a:srgbClr val="CED9E5"/>
                </a:solidFill>
              </a:defRPr>
            </a:lvl3pPr>
            <a:lvl4pPr algn="l">
              <a:buNone/>
              <a:defRPr sz="1050" b="1">
                <a:solidFill>
                  <a:srgbClr val="CED9E5"/>
                </a:solidFill>
              </a:defRPr>
            </a:lvl4pPr>
            <a:lvl5pPr algn="l">
              <a:buNone/>
              <a:defRPr sz="1050" b="1">
                <a:solidFill>
                  <a:srgbClr val="CED9E5"/>
                </a:solidFill>
              </a:defRPr>
            </a:lvl5pPr>
            <a:lvl6pPr algn="l">
              <a:buNone/>
              <a:defRPr sz="1050" b="1">
                <a:solidFill>
                  <a:srgbClr val="CED9E5"/>
                </a:solidFill>
              </a:defRPr>
            </a:lvl6pPr>
            <a:lvl7pPr algn="l">
              <a:buNone/>
              <a:defRPr sz="1050" b="1">
                <a:solidFill>
                  <a:srgbClr val="CED9E5"/>
                </a:solidFill>
              </a:defRPr>
            </a:lvl7pPr>
            <a:lvl8pPr algn="l">
              <a:buNone/>
              <a:defRPr sz="1050" b="1">
                <a:solidFill>
                  <a:srgbClr val="CED9E5"/>
                </a:solidFill>
              </a:defRPr>
            </a:lvl8pPr>
            <a:lvl9pPr algn="l">
              <a:buNone/>
              <a:defRPr sz="1050" b="1">
                <a:solidFill>
                  <a:srgbClr val="CED9E5"/>
                </a:solidFill>
              </a:defRPr>
            </a:lvl9pPr>
          </a:lstStyle>
          <a:p xmlns:a="http://schemas.openxmlformats.org/drawingml/2006/main">
            <a:pPr algn="l">
              <a:buNone/>
              <a:defRPr sz="1050" b="1">
                <a:solidFill>
                  <a:srgbClr val="CED9E5"/>
                </a:solidFill>
              </a:defRPr>
            </a:pPr>
            <a:r>
              <a:rPr sz="1050" b="1">
                <a:solidFill>
                  <a:srgbClr val="CED9E5"/>
                </a:solidFill>
              </a:rPr>
              <a:t>ACS BUSINESS PROCESS SERVICES</a:t>
            </a:r>
          </a:p>
        </p:txBody>
      </p:sp>
      <p:sp>
        <p:nvSpPr>
          <p:cNvPr id="6" name="">
            <a:extLst xmlns:a="http://schemas.openxmlformats.org/drawingml/2006/main">
              <a:ext uri="{FF2B5EF4-FFF2-40B4-BE49-F238E27FC236}">
                <a16:creationId xmlns:a16="http://schemas.microsoft.com/office/drawing/2014/main" id="{E6D31490-3B6A-4219-A90F-9522257B7935}"/>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CED9E5"/>
                </a:solidFill>
              </a:defRPr>
            </a:defPPr>
            <a:lvl1pPr algn="r">
              <a:buNone/>
              <a:defRPr sz="1050" b="1">
                <a:solidFill>
                  <a:srgbClr val="CED9E5"/>
                </a:solidFill>
              </a:defRPr>
            </a:lvl1pPr>
            <a:lvl2pPr algn="r">
              <a:buNone/>
              <a:defRPr sz="1050" b="1">
                <a:solidFill>
                  <a:srgbClr val="CED9E5"/>
                </a:solidFill>
              </a:defRPr>
            </a:lvl2pPr>
            <a:lvl3pPr algn="r">
              <a:buNone/>
              <a:defRPr sz="1050" b="1">
                <a:solidFill>
                  <a:srgbClr val="CED9E5"/>
                </a:solidFill>
              </a:defRPr>
            </a:lvl3pPr>
            <a:lvl4pPr algn="r">
              <a:buNone/>
              <a:defRPr sz="1050" b="1">
                <a:solidFill>
                  <a:srgbClr val="CED9E5"/>
                </a:solidFill>
              </a:defRPr>
            </a:lvl4pPr>
            <a:lvl5pPr algn="r">
              <a:buNone/>
              <a:defRPr sz="1050" b="1">
                <a:solidFill>
                  <a:srgbClr val="CED9E5"/>
                </a:solidFill>
              </a:defRPr>
            </a:lvl5pPr>
            <a:lvl6pPr algn="r">
              <a:buNone/>
              <a:defRPr sz="1050" b="1">
                <a:solidFill>
                  <a:srgbClr val="CED9E5"/>
                </a:solidFill>
              </a:defRPr>
            </a:lvl6pPr>
            <a:lvl7pPr algn="r">
              <a:buNone/>
              <a:defRPr sz="1050" b="1">
                <a:solidFill>
                  <a:srgbClr val="CED9E5"/>
                </a:solidFill>
              </a:defRPr>
            </a:lvl7pPr>
            <a:lvl8pPr algn="r">
              <a:buNone/>
              <a:defRPr sz="1050" b="1">
                <a:solidFill>
                  <a:srgbClr val="CED9E5"/>
                </a:solidFill>
              </a:defRPr>
            </a:lvl8pPr>
            <a:lvl9pPr algn="r">
              <a:buNone/>
              <a:defRPr sz="1050" b="1">
                <a:solidFill>
                  <a:srgbClr val="CED9E5"/>
                </a:solidFill>
              </a:defRPr>
            </a:lvl9pPr>
          </a:lstStyle>
          <a:p xmlns:a="http://schemas.openxmlformats.org/drawingml/2006/main">
            <a:pPr algn="r">
              <a:buNone/>
              <a:defRPr sz="1050" b="1">
                <a:solidFill>
                  <a:srgbClr val="CED9E5"/>
                </a:solidFill>
              </a:defRPr>
            </a:pPr>
            <a:r>
              <a:rPr sz="1050" b="1">
                <a:solidFill>
                  <a:srgbClr val="CED9E5"/>
                </a:solidFill>
              </a:rPr>
              <a:t>13</a:t>
            </a:r>
          </a:p>
        </p:txBody>
      </p:sp>
      <p:sp>
        <p:nvSpPr>
          <p:cNvPr id="7" name="">
            <a:extLst xmlns:a="http://schemas.openxmlformats.org/drawingml/2006/main">
              <a:ext uri="{FF2B5EF4-FFF2-40B4-BE49-F238E27FC236}">
                <a16:creationId xmlns:a16="http://schemas.microsoft.com/office/drawing/2014/main" id="{1CB7D289-93A9-4552-B1BD-302BBA890393}"/>
              </a:ext>
            </a:extLst>
          </p:cNvPr>
          <p:cNvSpPr>
            <a:spLocks xmlns:a="http://schemas.openxmlformats.org/drawingml/2006/main" noGrp="1"/>
          </p:cNvSpPr>
          <p:nvPr/>
        </p:nvSpPr>
        <p:spPr>
          <a:xfrm xmlns:a="http://schemas.openxmlformats.org/drawingml/2006/main">
            <a:off x="666750" y="2076450"/>
            <a:ext cx="10144125"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550" b="0">
                <a:solidFill>
                  <a:srgbClr val="FFFFFF"/>
                </a:solidFill>
              </a:defRPr>
            </a:defPPr>
            <a:lvl1pPr algn="l">
              <a:buNone/>
              <a:defRPr sz="2550" b="0">
                <a:solidFill>
                  <a:srgbClr val="FFFFFF"/>
                </a:solidFill>
              </a:defRPr>
            </a:lvl1pPr>
            <a:lvl2pPr algn="l">
              <a:buNone/>
              <a:defRPr sz="2550" b="0">
                <a:solidFill>
                  <a:srgbClr val="FFFFFF"/>
                </a:solidFill>
              </a:defRPr>
            </a:lvl2pPr>
            <a:lvl3pPr algn="l">
              <a:buNone/>
              <a:defRPr sz="2550" b="0">
                <a:solidFill>
                  <a:srgbClr val="FFFFFF"/>
                </a:solidFill>
              </a:defRPr>
            </a:lvl3pPr>
            <a:lvl4pPr algn="l">
              <a:buNone/>
              <a:defRPr sz="2550" b="0">
                <a:solidFill>
                  <a:srgbClr val="FFFFFF"/>
                </a:solidFill>
              </a:defRPr>
            </a:lvl4pPr>
            <a:lvl5pPr algn="l">
              <a:buNone/>
              <a:defRPr sz="2550" b="0">
                <a:solidFill>
                  <a:srgbClr val="FFFFFF"/>
                </a:solidFill>
              </a:defRPr>
            </a:lvl5pPr>
            <a:lvl6pPr algn="l">
              <a:buNone/>
              <a:defRPr sz="2550" b="0">
                <a:solidFill>
                  <a:srgbClr val="FFFFFF"/>
                </a:solidFill>
              </a:defRPr>
            </a:lvl6pPr>
            <a:lvl7pPr algn="l">
              <a:buNone/>
              <a:defRPr sz="2550" b="0">
                <a:solidFill>
                  <a:srgbClr val="FFFFFF"/>
                </a:solidFill>
              </a:defRPr>
            </a:lvl7pPr>
            <a:lvl8pPr algn="l">
              <a:buNone/>
              <a:defRPr sz="2550" b="0">
                <a:solidFill>
                  <a:srgbClr val="FFFFFF"/>
                </a:solidFill>
              </a:defRPr>
            </a:lvl8pPr>
            <a:lvl9pPr algn="l">
              <a:buNone/>
              <a:defRPr sz="2550" b="0">
                <a:solidFill>
                  <a:srgbClr val="FFFFFF"/>
                </a:solidFill>
              </a:defRPr>
            </a:lvl9pPr>
          </a:lstStyle>
          <a:p xmlns:a="http://schemas.openxmlformats.org/drawingml/2006/main">
            <a:pPr algn="l">
              <a:buNone/>
              <a:defRPr sz="2550" b="0">
                <a:solidFill>
                  <a:srgbClr val="FFFFFF"/>
                </a:solidFill>
              </a:defRPr>
            </a:pPr>
            <a:r>
              <a:rPr sz="2550" b="0">
                <a:solidFill>
                  <a:srgbClr val="FFFFFF"/>
                </a:solidFill>
              </a:rPr>
              <a:t>Choose a broad Small Business Systems Assessment or a focused review of an area that needs attention.</a:t>
            </a:r>
          </a:p>
        </p:txBody>
      </p:sp>
      <p:sp>
        <p:nvSpPr>
          <p:cNvPr id="8" name="">
            <a:extLst xmlns:a="http://schemas.openxmlformats.org/drawingml/2006/main">
              <a:ext uri="{FF2B5EF4-FFF2-40B4-BE49-F238E27FC236}">
                <a16:creationId xmlns:a16="http://schemas.microsoft.com/office/drawing/2014/main" id="{A0E8ED01-FC76-4BE0-BB70-7E53747BA860}"/>
              </a:ext>
            </a:extLst>
          </p:cNvPr>
          <p:cNvSpPr>
            <a:spLocks xmlns:a="http://schemas.openxmlformats.org/drawingml/2006/main" noGrp="1"/>
          </p:cNvSpPr>
          <p:nvPr/>
        </p:nvSpPr>
        <p:spPr>
          <a:xfrm xmlns:a="http://schemas.openxmlformats.org/drawingml/2006/main">
            <a:off x="666750" y="4048125"/>
            <a:ext cx="10668000" cy="9525"/>
          </a:xfrm>
          <a:prstGeom xmlns:a="http://schemas.openxmlformats.org/drawingml/2006/main" prst="rect">
            <a:avLst/>
          </a:prstGeom>
          <a:solidFill xmlns:a="http://schemas.openxmlformats.org/drawingml/2006/main">
            <a:srgbClr val="55708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F93862B-115D-42B7-AAC5-ED8DEA53BD5D}"/>
              </a:ext>
            </a:extLst>
          </p:cNvPr>
          <p:cNvSpPr>
            <a:spLocks xmlns:a="http://schemas.openxmlformats.org/drawingml/2006/main" noGrp="1"/>
          </p:cNvSpPr>
          <p:nvPr/>
        </p:nvSpPr>
        <p:spPr>
          <a:xfrm xmlns:a="http://schemas.openxmlformats.org/drawingml/2006/main">
            <a:off x="666750" y="4362450"/>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WHAT YOU RECEIVE</a:t>
            </a:r>
          </a:p>
        </p:txBody>
      </p:sp>
      <p:sp>
        <p:nvSpPr>
          <p:cNvPr id="10" name="">
            <a:extLst xmlns:a="http://schemas.openxmlformats.org/drawingml/2006/main">
              <a:ext uri="{FF2B5EF4-FFF2-40B4-BE49-F238E27FC236}">
                <a16:creationId xmlns:a16="http://schemas.microsoft.com/office/drawing/2014/main" id="{08DDD589-6284-4199-B98B-B9F3D10F4E31}"/>
              </a:ext>
            </a:extLst>
          </p:cNvPr>
          <p:cNvSpPr>
            <a:spLocks xmlns:a="http://schemas.openxmlformats.org/drawingml/2006/main" noGrp="1"/>
          </p:cNvSpPr>
          <p:nvPr/>
        </p:nvSpPr>
        <p:spPr>
          <a:xfrm xmlns:a="http://schemas.openxmlformats.org/drawingml/2006/main">
            <a:off x="666750" y="4810125"/>
            <a:ext cx="9525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550" b="1">
                <a:solidFill>
                  <a:srgbClr val="FFFFFF"/>
                </a:solidFill>
              </a:defRPr>
            </a:defPPr>
            <a:lvl1pPr algn="l">
              <a:buNone/>
              <a:defRPr sz="2550" b="1">
                <a:solidFill>
                  <a:srgbClr val="FFFFFF"/>
                </a:solidFill>
              </a:defRPr>
            </a:lvl1pPr>
            <a:lvl2pPr algn="l">
              <a:buNone/>
              <a:defRPr sz="2550" b="1">
                <a:solidFill>
                  <a:srgbClr val="FFFFFF"/>
                </a:solidFill>
              </a:defRPr>
            </a:lvl2pPr>
            <a:lvl3pPr algn="l">
              <a:buNone/>
              <a:defRPr sz="2550" b="1">
                <a:solidFill>
                  <a:srgbClr val="FFFFFF"/>
                </a:solidFill>
              </a:defRPr>
            </a:lvl3pPr>
            <a:lvl4pPr algn="l">
              <a:buNone/>
              <a:defRPr sz="2550" b="1">
                <a:solidFill>
                  <a:srgbClr val="FFFFFF"/>
                </a:solidFill>
              </a:defRPr>
            </a:lvl4pPr>
            <a:lvl5pPr algn="l">
              <a:buNone/>
              <a:defRPr sz="2550" b="1">
                <a:solidFill>
                  <a:srgbClr val="FFFFFF"/>
                </a:solidFill>
              </a:defRPr>
            </a:lvl5pPr>
            <a:lvl6pPr algn="l">
              <a:buNone/>
              <a:defRPr sz="2550" b="1">
                <a:solidFill>
                  <a:srgbClr val="FFFFFF"/>
                </a:solidFill>
              </a:defRPr>
            </a:lvl6pPr>
            <a:lvl7pPr algn="l">
              <a:buNone/>
              <a:defRPr sz="2550" b="1">
                <a:solidFill>
                  <a:srgbClr val="FFFFFF"/>
                </a:solidFill>
              </a:defRPr>
            </a:lvl7pPr>
            <a:lvl8pPr algn="l">
              <a:buNone/>
              <a:defRPr sz="2550" b="1">
                <a:solidFill>
                  <a:srgbClr val="FFFFFF"/>
                </a:solidFill>
              </a:defRPr>
            </a:lvl8pPr>
            <a:lvl9pPr algn="l">
              <a:buNone/>
              <a:defRPr sz="2550" b="1">
                <a:solidFill>
                  <a:srgbClr val="FFFFFF"/>
                </a:solidFill>
              </a:defRPr>
            </a:lvl9pPr>
          </a:lstStyle>
          <a:p xmlns:a="http://schemas.openxmlformats.org/drawingml/2006/main">
            <a:pPr algn="l">
              <a:buNone/>
              <a:defRPr sz="2550" b="1">
                <a:solidFill>
                  <a:srgbClr val="FFFFFF"/>
                </a:solidFill>
              </a:defRPr>
            </a:pPr>
            <a:r>
              <a:rPr sz="2550" b="1">
                <a:solidFill>
                  <a:srgbClr val="FFFFFF"/>
                </a:solidFill>
              </a:rPr>
              <a:t>Written findings and practical next steps</a:t>
            </a:r>
          </a:p>
        </p:txBody>
      </p:sp>
      <p:sp>
        <p:nvSpPr>
          <p:cNvPr id="11" name="">
            <a:extLst xmlns:a="http://schemas.openxmlformats.org/drawingml/2006/main">
              <a:ext uri="{FF2B5EF4-FFF2-40B4-BE49-F238E27FC236}">
                <a16:creationId xmlns:a16="http://schemas.microsoft.com/office/drawing/2014/main" id="{EEC9E22A-C238-4CBE-9B1D-870BB682B943}"/>
              </a:ext>
            </a:extLst>
          </p:cNvPr>
          <p:cNvSpPr>
            <a:spLocks xmlns:a="http://schemas.openxmlformats.org/drawingml/2006/main" noGrp="1"/>
          </p:cNvSpPr>
          <p:nvPr/>
        </p:nvSpPr>
        <p:spPr>
          <a:xfrm xmlns:a="http://schemas.openxmlformats.org/drawingml/2006/main">
            <a:off x="666750" y="5753100"/>
            <a:ext cx="1057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D8E3ED"/>
                </a:solidFill>
              </a:defRPr>
            </a:defPPr>
            <a:lvl1pPr algn="l">
              <a:buNone/>
              <a:defRPr sz="1650" b="0">
                <a:solidFill>
                  <a:srgbClr val="D8E3ED"/>
                </a:solidFill>
              </a:defRPr>
            </a:lvl1pPr>
            <a:lvl2pPr algn="l">
              <a:buNone/>
              <a:defRPr sz="1650" b="0">
                <a:solidFill>
                  <a:srgbClr val="D8E3ED"/>
                </a:solidFill>
              </a:defRPr>
            </a:lvl2pPr>
            <a:lvl3pPr algn="l">
              <a:buNone/>
              <a:defRPr sz="1650" b="0">
                <a:solidFill>
                  <a:srgbClr val="D8E3ED"/>
                </a:solidFill>
              </a:defRPr>
            </a:lvl3pPr>
            <a:lvl4pPr algn="l">
              <a:buNone/>
              <a:defRPr sz="1650" b="0">
                <a:solidFill>
                  <a:srgbClr val="D8E3ED"/>
                </a:solidFill>
              </a:defRPr>
            </a:lvl4pPr>
            <a:lvl5pPr algn="l">
              <a:buNone/>
              <a:defRPr sz="1650" b="0">
                <a:solidFill>
                  <a:srgbClr val="D8E3ED"/>
                </a:solidFill>
              </a:defRPr>
            </a:lvl5pPr>
            <a:lvl6pPr algn="l">
              <a:buNone/>
              <a:defRPr sz="1650" b="0">
                <a:solidFill>
                  <a:srgbClr val="D8E3ED"/>
                </a:solidFill>
              </a:defRPr>
            </a:lvl6pPr>
            <a:lvl7pPr algn="l">
              <a:buNone/>
              <a:defRPr sz="1650" b="0">
                <a:solidFill>
                  <a:srgbClr val="D8E3ED"/>
                </a:solidFill>
              </a:defRPr>
            </a:lvl7pPr>
            <a:lvl8pPr algn="l">
              <a:buNone/>
              <a:defRPr sz="1650" b="0">
                <a:solidFill>
                  <a:srgbClr val="D8E3ED"/>
                </a:solidFill>
              </a:defRPr>
            </a:lvl8pPr>
            <a:lvl9pPr algn="l">
              <a:buNone/>
              <a:defRPr sz="1650" b="0">
                <a:solidFill>
                  <a:srgbClr val="D8E3ED"/>
                </a:solidFill>
              </a:defRPr>
            </a:lvl9pPr>
          </a:lstStyle>
          <a:p xmlns:a="http://schemas.openxmlformats.org/drawingml/2006/main">
            <a:pPr algn="l">
              <a:buNone/>
              <a:defRPr sz="1650" b="0">
                <a:solidFill>
                  <a:srgbClr val="D8E3ED"/>
                </a:solidFill>
              </a:defRPr>
            </a:pPr>
            <a:r>
              <a:rPr sz="1650" b="0">
                <a:solidFill>
                  <a:srgbClr val="D8E3ED"/>
                </a:solidFill>
              </a:rPr>
              <a:t>One complimentary assessment per eligible business. No obligation to purchase an ACS service.</a:t>
            </a:r>
          </a:p>
        </p:txBody>
      </p:sp>
    </p:spTree>
    <p:extLst>
      <p:ext uri="{BB962C8B-B14F-4D97-AF65-F5344CB8AC3E}">
        <p14:creationId xmlns:p14="http://schemas.microsoft.com/office/powerpoint/2010/main" val="331221802"/>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CA544C3-ABD8-49B9-9763-7DF8A190BFC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437D02D-D43A-46C4-ABF3-DEFB60ABFDD2}"/>
              </a:ext>
            </a:extLst>
          </p:cNvPr>
          <p:cNvSpPr>
            <a:spLocks xmlns:a="http://schemas.openxmlformats.org/drawingml/2006/main" noGrp="1"/>
          </p:cNvSpPr>
          <p:nvPr/>
        </p:nvSpPr>
        <p:spPr>
          <a:xfrm xmlns:a="http://schemas.openxmlformats.org/drawingml/2006/main">
            <a:off x="666750" y="400050"/>
            <a:ext cx="809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1">
                <a:solidFill>
                  <a:srgbClr val="BB841C"/>
                </a:solidFill>
              </a:defRPr>
            </a:defPPr>
            <a:lvl1pPr algn="l">
              <a:buNone/>
              <a:defRPr sz="1350" b="1">
                <a:solidFill>
                  <a:srgbClr val="BB841C"/>
                </a:solidFill>
              </a:defRPr>
            </a:lvl1pPr>
            <a:lvl2pPr algn="l">
              <a:buNone/>
              <a:defRPr sz="1350" b="1">
                <a:solidFill>
                  <a:srgbClr val="BB841C"/>
                </a:solidFill>
              </a:defRPr>
            </a:lvl2pPr>
            <a:lvl3pPr algn="l">
              <a:buNone/>
              <a:defRPr sz="1350" b="1">
                <a:solidFill>
                  <a:srgbClr val="BB841C"/>
                </a:solidFill>
              </a:defRPr>
            </a:lvl3pPr>
            <a:lvl4pPr algn="l">
              <a:buNone/>
              <a:defRPr sz="1350" b="1">
                <a:solidFill>
                  <a:srgbClr val="BB841C"/>
                </a:solidFill>
              </a:defRPr>
            </a:lvl4pPr>
            <a:lvl5pPr algn="l">
              <a:buNone/>
              <a:defRPr sz="1350" b="1">
                <a:solidFill>
                  <a:srgbClr val="BB841C"/>
                </a:solidFill>
              </a:defRPr>
            </a:lvl5pPr>
            <a:lvl6pPr algn="l">
              <a:buNone/>
              <a:defRPr sz="1350" b="1">
                <a:solidFill>
                  <a:srgbClr val="BB841C"/>
                </a:solidFill>
              </a:defRPr>
            </a:lvl6pPr>
            <a:lvl7pPr algn="l">
              <a:buNone/>
              <a:defRPr sz="1350" b="1">
                <a:solidFill>
                  <a:srgbClr val="BB841C"/>
                </a:solidFill>
              </a:defRPr>
            </a:lvl7pPr>
            <a:lvl8pPr algn="l">
              <a:buNone/>
              <a:defRPr sz="1350" b="1">
                <a:solidFill>
                  <a:srgbClr val="BB841C"/>
                </a:solidFill>
              </a:defRPr>
            </a:lvl8pPr>
            <a:lvl9pPr algn="l">
              <a:buNone/>
              <a:defRPr sz="1350" b="1">
                <a:solidFill>
                  <a:srgbClr val="BB841C"/>
                </a:solidFill>
              </a:defRPr>
            </a:lvl9pPr>
          </a:lstStyle>
          <a:p xmlns:a="http://schemas.openxmlformats.org/drawingml/2006/main">
            <a:pPr algn="l">
              <a:buNone/>
              <a:defRPr sz="1350" b="1">
                <a:solidFill>
                  <a:srgbClr val="BB841C"/>
                </a:solidFill>
              </a:defRPr>
            </a:pPr>
            <a:r>
              <a:rPr sz="1350" b="1">
                <a:solidFill>
                  <a:srgbClr val="BB841C"/>
                </a:solidFill>
              </a:rPr>
              <a:t>MEET AL SUMMERS</a:t>
            </a:r>
          </a:p>
        </p:txBody>
      </p:sp>
      <p:sp>
        <p:nvSpPr>
          <p:cNvPr id="3" name="">
            <a:extLst xmlns:a="http://schemas.openxmlformats.org/drawingml/2006/main">
              <a:ext uri="{FF2B5EF4-FFF2-40B4-BE49-F238E27FC236}">
                <a16:creationId xmlns:a16="http://schemas.microsoft.com/office/drawing/2014/main" id="{201234A7-42D4-49A9-AB49-7C6658D20500}"/>
              </a:ext>
            </a:extLst>
          </p:cNvPr>
          <p:cNvSpPr>
            <a:spLocks xmlns:a="http://schemas.openxmlformats.org/drawingml/2006/main" noGrp="1"/>
          </p:cNvSpPr>
          <p:nvPr/>
        </p:nvSpPr>
        <p:spPr>
          <a:xfrm xmlns:a="http://schemas.openxmlformats.org/drawingml/2006/main">
            <a:off x="666750" y="781050"/>
            <a:ext cx="1071562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225" b="1">
                <a:solidFill>
                  <a:srgbClr val="0D2240"/>
                </a:solidFill>
              </a:defRPr>
            </a:defPPr>
            <a:lvl1pPr algn="l">
              <a:buNone/>
              <a:defRPr sz="3225" b="1">
                <a:solidFill>
                  <a:srgbClr val="0D2240"/>
                </a:solidFill>
              </a:defRPr>
            </a:lvl1pPr>
            <a:lvl2pPr algn="l">
              <a:buNone/>
              <a:defRPr sz="3225" b="1">
                <a:solidFill>
                  <a:srgbClr val="0D2240"/>
                </a:solidFill>
              </a:defRPr>
            </a:lvl2pPr>
            <a:lvl3pPr algn="l">
              <a:buNone/>
              <a:defRPr sz="3225" b="1">
                <a:solidFill>
                  <a:srgbClr val="0D2240"/>
                </a:solidFill>
              </a:defRPr>
            </a:lvl3pPr>
            <a:lvl4pPr algn="l">
              <a:buNone/>
              <a:defRPr sz="3225" b="1">
                <a:solidFill>
                  <a:srgbClr val="0D2240"/>
                </a:solidFill>
              </a:defRPr>
            </a:lvl4pPr>
            <a:lvl5pPr algn="l">
              <a:buNone/>
              <a:defRPr sz="3225" b="1">
                <a:solidFill>
                  <a:srgbClr val="0D2240"/>
                </a:solidFill>
              </a:defRPr>
            </a:lvl5pPr>
            <a:lvl6pPr algn="l">
              <a:buNone/>
              <a:defRPr sz="3225" b="1">
                <a:solidFill>
                  <a:srgbClr val="0D2240"/>
                </a:solidFill>
              </a:defRPr>
            </a:lvl6pPr>
            <a:lvl7pPr algn="l">
              <a:buNone/>
              <a:defRPr sz="3225" b="1">
                <a:solidFill>
                  <a:srgbClr val="0D2240"/>
                </a:solidFill>
              </a:defRPr>
            </a:lvl7pPr>
            <a:lvl8pPr algn="l">
              <a:buNone/>
              <a:defRPr sz="3225" b="1">
                <a:solidFill>
                  <a:srgbClr val="0D2240"/>
                </a:solidFill>
              </a:defRPr>
            </a:lvl8pPr>
            <a:lvl9pPr algn="l">
              <a:buNone/>
              <a:defRPr sz="3225" b="1">
                <a:solidFill>
                  <a:srgbClr val="0D2240"/>
                </a:solidFill>
              </a:defRPr>
            </a:lvl9pPr>
          </a:lstStyle>
          <a:p xmlns:a="http://schemas.openxmlformats.org/drawingml/2006/main">
            <a:pPr algn="l">
              <a:buNone/>
              <a:defRPr sz="3225" b="1">
                <a:solidFill>
                  <a:srgbClr val="0D2240"/>
                </a:solidFill>
              </a:defRPr>
            </a:pPr>
            <a:r>
              <a:rPr sz="3225" b="1">
                <a:solidFill>
                  <a:srgbClr val="0D2240"/>
                </a:solidFill>
              </a:rPr>
              <a:t>Purpose into practice</a:t>
            </a:r>
          </a:p>
        </p:txBody>
      </p:sp>
      <p:sp>
        <p:nvSpPr>
          <p:cNvPr id="4" name="">
            <a:extLst xmlns:a="http://schemas.openxmlformats.org/drawingml/2006/main">
              <a:ext uri="{FF2B5EF4-FFF2-40B4-BE49-F238E27FC236}">
                <a16:creationId xmlns:a16="http://schemas.microsoft.com/office/drawing/2014/main" id="{B1D7BF6F-AB2D-4C72-B737-CBBEDE9F2397}"/>
              </a:ext>
            </a:extLst>
          </p:cNvPr>
          <p:cNvSpPr>
            <a:spLocks xmlns:a="http://schemas.openxmlformats.org/drawingml/2006/main" noGrp="1"/>
          </p:cNvSpPr>
          <p:nvPr/>
        </p:nvSpPr>
        <p:spPr>
          <a:xfrm xmlns:a="http://schemas.openxmlformats.org/drawingml/2006/main">
            <a:off x="666750" y="6334125"/>
            <a:ext cx="10858500" cy="9525"/>
          </a:xfrm>
          <a:prstGeom xmlns:a="http://schemas.openxmlformats.org/drawingml/2006/main" prst="rect">
            <a:avLst/>
          </a:prstGeom>
          <a:solidFill xmlns:a="http://schemas.openxmlformats.org/drawingml/2006/main">
            <a:srgbClr val="C9D3DC"/>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AF7E56C-60D1-4746-9FFA-E03B3EE67BED}"/>
              </a:ext>
            </a:extLst>
          </p:cNvPr>
          <p:cNvSpPr>
            <a:spLocks xmlns:a="http://schemas.openxmlformats.org/drawingml/2006/main" noGrp="1"/>
          </p:cNvSpPr>
          <p:nvPr/>
        </p:nvSpPr>
        <p:spPr>
          <a:xfrm xmlns:a="http://schemas.openxmlformats.org/drawingml/2006/main">
            <a:off x="666750" y="6438900"/>
            <a:ext cx="485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050" b="1">
                <a:solidFill>
                  <a:srgbClr val="526477"/>
                </a:solidFill>
              </a:defRPr>
            </a:defPPr>
            <a:lvl1pPr algn="l">
              <a:buNone/>
              <a:defRPr sz="1050" b="1">
                <a:solidFill>
                  <a:srgbClr val="526477"/>
                </a:solidFill>
              </a:defRPr>
            </a:lvl1pPr>
            <a:lvl2pPr algn="l">
              <a:buNone/>
              <a:defRPr sz="1050" b="1">
                <a:solidFill>
                  <a:srgbClr val="526477"/>
                </a:solidFill>
              </a:defRPr>
            </a:lvl2pPr>
            <a:lvl3pPr algn="l">
              <a:buNone/>
              <a:defRPr sz="1050" b="1">
                <a:solidFill>
                  <a:srgbClr val="526477"/>
                </a:solidFill>
              </a:defRPr>
            </a:lvl3pPr>
            <a:lvl4pPr algn="l">
              <a:buNone/>
              <a:defRPr sz="1050" b="1">
                <a:solidFill>
                  <a:srgbClr val="526477"/>
                </a:solidFill>
              </a:defRPr>
            </a:lvl4pPr>
            <a:lvl5pPr algn="l">
              <a:buNone/>
              <a:defRPr sz="1050" b="1">
                <a:solidFill>
                  <a:srgbClr val="526477"/>
                </a:solidFill>
              </a:defRPr>
            </a:lvl5pPr>
            <a:lvl6pPr algn="l">
              <a:buNone/>
              <a:defRPr sz="1050" b="1">
                <a:solidFill>
                  <a:srgbClr val="526477"/>
                </a:solidFill>
              </a:defRPr>
            </a:lvl6pPr>
            <a:lvl7pPr algn="l">
              <a:buNone/>
              <a:defRPr sz="1050" b="1">
                <a:solidFill>
                  <a:srgbClr val="526477"/>
                </a:solidFill>
              </a:defRPr>
            </a:lvl7pPr>
            <a:lvl8pPr algn="l">
              <a:buNone/>
              <a:defRPr sz="1050" b="1">
                <a:solidFill>
                  <a:srgbClr val="526477"/>
                </a:solidFill>
              </a:defRPr>
            </a:lvl8pPr>
            <a:lvl9pPr algn="l">
              <a:buNone/>
              <a:defRPr sz="1050" b="1">
                <a:solidFill>
                  <a:srgbClr val="526477"/>
                </a:solidFill>
              </a:defRPr>
            </a:lvl9pPr>
          </a:lstStyle>
          <a:p xmlns:a="http://schemas.openxmlformats.org/drawingml/2006/main">
            <a:pPr algn="l">
              <a:buNone/>
              <a:defRPr sz="1050" b="1">
                <a:solidFill>
                  <a:srgbClr val="526477"/>
                </a:solidFill>
              </a:defRPr>
            </a:pPr>
            <a:r>
              <a:rPr sz="1050" b="1">
                <a:solidFill>
                  <a:srgbClr val="526477"/>
                </a:solidFill>
              </a:rPr>
              <a:t>ACS BUSINESS PROCESS SERVICES</a:t>
            </a:r>
          </a:p>
        </p:txBody>
      </p:sp>
      <p:sp>
        <p:nvSpPr>
          <p:cNvPr id="6" name="">
            <a:extLst xmlns:a="http://schemas.openxmlformats.org/drawingml/2006/main">
              <a:ext uri="{FF2B5EF4-FFF2-40B4-BE49-F238E27FC236}">
                <a16:creationId xmlns:a16="http://schemas.microsoft.com/office/drawing/2014/main" id="{2977F019-0CBE-45EE-94A9-9BC918BDC0CC}"/>
              </a:ext>
            </a:extLst>
          </p:cNvPr>
          <p:cNvSpPr>
            <a:spLocks xmlns:a="http://schemas.openxmlformats.org/drawingml/2006/main" noGrp="1"/>
          </p:cNvSpPr>
          <p:nvPr/>
        </p:nvSpPr>
        <p:spPr>
          <a:xfrm xmlns:a="http://schemas.openxmlformats.org/drawingml/2006/main">
            <a:off x="10953750" y="64293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050" b="1">
                <a:solidFill>
                  <a:srgbClr val="526477"/>
                </a:solidFill>
              </a:defRPr>
            </a:defPPr>
            <a:lvl1pPr algn="r">
              <a:buNone/>
              <a:defRPr sz="1050" b="1">
                <a:solidFill>
                  <a:srgbClr val="526477"/>
                </a:solidFill>
              </a:defRPr>
            </a:lvl1pPr>
            <a:lvl2pPr algn="r">
              <a:buNone/>
              <a:defRPr sz="1050" b="1">
                <a:solidFill>
                  <a:srgbClr val="526477"/>
                </a:solidFill>
              </a:defRPr>
            </a:lvl2pPr>
            <a:lvl3pPr algn="r">
              <a:buNone/>
              <a:defRPr sz="1050" b="1">
                <a:solidFill>
                  <a:srgbClr val="526477"/>
                </a:solidFill>
              </a:defRPr>
            </a:lvl3pPr>
            <a:lvl4pPr algn="r">
              <a:buNone/>
              <a:defRPr sz="1050" b="1">
                <a:solidFill>
                  <a:srgbClr val="526477"/>
                </a:solidFill>
              </a:defRPr>
            </a:lvl4pPr>
            <a:lvl5pPr algn="r">
              <a:buNone/>
              <a:defRPr sz="1050" b="1">
                <a:solidFill>
                  <a:srgbClr val="526477"/>
                </a:solidFill>
              </a:defRPr>
            </a:lvl5pPr>
            <a:lvl6pPr algn="r">
              <a:buNone/>
              <a:defRPr sz="1050" b="1">
                <a:solidFill>
                  <a:srgbClr val="526477"/>
                </a:solidFill>
              </a:defRPr>
            </a:lvl6pPr>
            <a:lvl7pPr algn="r">
              <a:buNone/>
              <a:defRPr sz="1050" b="1">
                <a:solidFill>
                  <a:srgbClr val="526477"/>
                </a:solidFill>
              </a:defRPr>
            </a:lvl7pPr>
            <a:lvl8pPr algn="r">
              <a:buNone/>
              <a:defRPr sz="1050" b="1">
                <a:solidFill>
                  <a:srgbClr val="526477"/>
                </a:solidFill>
              </a:defRPr>
            </a:lvl8pPr>
            <a:lvl9pPr algn="r">
              <a:buNone/>
              <a:defRPr sz="1050" b="1">
                <a:solidFill>
                  <a:srgbClr val="526477"/>
                </a:solidFill>
              </a:defRPr>
            </a:lvl9pPr>
          </a:lstStyle>
          <a:p xmlns:a="http://schemas.openxmlformats.org/drawingml/2006/main">
            <a:pPr algn="r">
              <a:buNone/>
              <a:defRPr sz="1050" b="1">
                <a:solidFill>
                  <a:srgbClr val="526477"/>
                </a:solidFill>
              </a:defRPr>
            </a:pPr>
            <a:r>
              <a:rPr sz="1050" b="1">
                <a:solidFill>
                  <a:srgbClr val="526477"/>
                </a:solidFill>
              </a:rPr>
              <a:t>14</a:t>
            </a:r>
          </a:p>
        </p:txBody>
      </p:sp>
      <p:pic>
        <p:nvPicPr>
          <p:cNvPr id="7" name="">
            <a:extLst xmlns:a="http://schemas.openxmlformats.org/drawingml/2006/main">
              <a:ext uri="{FF2B5EF4-FFF2-40B4-BE49-F238E27FC236}">
                <a16:creationId xmlns:a16="http://schemas.microsoft.com/office/drawing/2014/main" id="{6F0909D2-971A-47E9-82C5-23FEB8728D63}"/>
              </a:ext>
            </a:extLst>
          </p:cNvPr>
          <p:cNvPicPr>
            <a:picLocks xmlns:a="http://schemas.openxmlformats.org/drawingml/2006/main" noChangeAspect="1"/>
          </p:cNvPicPr>
          <p:nvPr/>
        </p:nvPicPr>
        <p:blipFill>
          <a:blip xmlns:r="http://schemas.openxmlformats.org/officeDocument/2006/relationships" xmlns:a="http://schemas.openxmlformats.org/drawingml/2006/main" r:embed="R17b421364e804f3d"/>
          <a:srcRect xmlns:a="http://schemas.openxmlformats.org/drawingml/2006/main" l="0" t="0" r="0" b="0"/>
          <a:stretch xmlns:a="http://schemas.openxmlformats.org/drawingml/2006/main">
            <a:fillRect l="0" t="0" r="0" b="0"/>
          </a:stretch>
        </p:blipFill>
        <p:spPr>
          <a:xfrm xmlns:a="http://schemas.openxmlformats.org/drawingml/2006/main">
            <a:off x="666750" y="1971675"/>
            <a:ext cx="1762125" cy="17621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3E5BF01-B38E-4BB7-9BA0-19BC922D70D6}"/>
              </a:ext>
            </a:extLst>
          </p:cNvPr>
          <p:cNvSpPr>
            <a:spLocks xmlns:a="http://schemas.openxmlformats.org/drawingml/2006/main" noGrp="1"/>
          </p:cNvSpPr>
          <p:nvPr/>
        </p:nvSpPr>
        <p:spPr>
          <a:xfrm xmlns:a="http://schemas.openxmlformats.org/drawingml/2006/main">
            <a:off x="2647950" y="2038350"/>
            <a:ext cx="30956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325" b="1">
                <a:solidFill>
                  <a:srgbClr val="0D2240"/>
                </a:solidFill>
              </a:defRPr>
            </a:defPPr>
            <a:lvl1pPr algn="l">
              <a:buNone/>
              <a:defRPr sz="2325" b="1">
                <a:solidFill>
                  <a:srgbClr val="0D2240"/>
                </a:solidFill>
              </a:defRPr>
            </a:lvl1pPr>
            <a:lvl2pPr algn="l">
              <a:buNone/>
              <a:defRPr sz="2325" b="1">
                <a:solidFill>
                  <a:srgbClr val="0D2240"/>
                </a:solidFill>
              </a:defRPr>
            </a:lvl2pPr>
            <a:lvl3pPr algn="l">
              <a:buNone/>
              <a:defRPr sz="2325" b="1">
                <a:solidFill>
                  <a:srgbClr val="0D2240"/>
                </a:solidFill>
              </a:defRPr>
            </a:lvl3pPr>
            <a:lvl4pPr algn="l">
              <a:buNone/>
              <a:defRPr sz="2325" b="1">
                <a:solidFill>
                  <a:srgbClr val="0D2240"/>
                </a:solidFill>
              </a:defRPr>
            </a:lvl4pPr>
            <a:lvl5pPr algn="l">
              <a:buNone/>
              <a:defRPr sz="2325" b="1">
                <a:solidFill>
                  <a:srgbClr val="0D2240"/>
                </a:solidFill>
              </a:defRPr>
            </a:lvl5pPr>
            <a:lvl6pPr algn="l">
              <a:buNone/>
              <a:defRPr sz="2325" b="1">
                <a:solidFill>
                  <a:srgbClr val="0D2240"/>
                </a:solidFill>
              </a:defRPr>
            </a:lvl6pPr>
            <a:lvl7pPr algn="l">
              <a:buNone/>
              <a:defRPr sz="2325" b="1">
                <a:solidFill>
                  <a:srgbClr val="0D2240"/>
                </a:solidFill>
              </a:defRPr>
            </a:lvl7pPr>
            <a:lvl8pPr algn="l">
              <a:buNone/>
              <a:defRPr sz="2325" b="1">
                <a:solidFill>
                  <a:srgbClr val="0D2240"/>
                </a:solidFill>
              </a:defRPr>
            </a:lvl8pPr>
            <a:lvl9pPr algn="l">
              <a:buNone/>
              <a:defRPr sz="2325" b="1">
                <a:solidFill>
                  <a:srgbClr val="0D2240"/>
                </a:solidFill>
              </a:defRPr>
            </a:lvl9pPr>
          </a:lstStyle>
          <a:p xmlns:a="http://schemas.openxmlformats.org/drawingml/2006/main">
            <a:pPr algn="l">
              <a:buNone/>
              <a:defRPr sz="2325" b="1">
                <a:solidFill>
                  <a:srgbClr val="0D2240"/>
                </a:solidFill>
              </a:defRPr>
            </a:pPr>
            <a:r>
              <a:rPr sz="2325" b="1">
                <a:solidFill>
                  <a:srgbClr val="0D2240"/>
                </a:solidFill>
              </a:rPr>
              <a:t>Al Summers</a:t>
            </a:r>
          </a:p>
        </p:txBody>
      </p:sp>
      <p:sp>
        <p:nvSpPr>
          <p:cNvPr id="9" name="">
            <a:extLst xmlns:a="http://schemas.openxmlformats.org/drawingml/2006/main">
              <a:ext uri="{FF2B5EF4-FFF2-40B4-BE49-F238E27FC236}">
                <a16:creationId xmlns:a16="http://schemas.microsoft.com/office/drawing/2014/main" id="{E2C671CA-8621-424B-8E84-25FA960E2BB0}"/>
              </a:ext>
            </a:extLst>
          </p:cNvPr>
          <p:cNvSpPr>
            <a:spLocks xmlns:a="http://schemas.openxmlformats.org/drawingml/2006/main" noGrp="1"/>
          </p:cNvSpPr>
          <p:nvPr/>
        </p:nvSpPr>
        <p:spPr>
          <a:xfrm xmlns:a="http://schemas.openxmlformats.org/drawingml/2006/main">
            <a:off x="2647950" y="2533650"/>
            <a:ext cx="2047875"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0">
                <a:solidFill>
                  <a:srgbClr val="526477"/>
                </a:solidFill>
              </a:defRPr>
            </a:defPPr>
            <a:lvl1pPr algn="l">
              <a:buNone/>
              <a:defRPr sz="1575" b="0">
                <a:solidFill>
                  <a:srgbClr val="526477"/>
                </a:solidFill>
              </a:defRPr>
            </a:lvl1pPr>
            <a:lvl2pPr algn="l">
              <a:buNone/>
              <a:defRPr sz="1575" b="0">
                <a:solidFill>
                  <a:srgbClr val="526477"/>
                </a:solidFill>
              </a:defRPr>
            </a:lvl2pPr>
            <a:lvl3pPr algn="l">
              <a:buNone/>
              <a:defRPr sz="1575" b="0">
                <a:solidFill>
                  <a:srgbClr val="526477"/>
                </a:solidFill>
              </a:defRPr>
            </a:lvl3pPr>
            <a:lvl4pPr algn="l">
              <a:buNone/>
              <a:defRPr sz="1575" b="0">
                <a:solidFill>
                  <a:srgbClr val="526477"/>
                </a:solidFill>
              </a:defRPr>
            </a:lvl4pPr>
            <a:lvl5pPr algn="l">
              <a:buNone/>
              <a:defRPr sz="1575" b="0">
                <a:solidFill>
                  <a:srgbClr val="526477"/>
                </a:solidFill>
              </a:defRPr>
            </a:lvl5pPr>
            <a:lvl6pPr algn="l">
              <a:buNone/>
              <a:defRPr sz="1575" b="0">
                <a:solidFill>
                  <a:srgbClr val="526477"/>
                </a:solidFill>
              </a:defRPr>
            </a:lvl6pPr>
            <a:lvl7pPr algn="l">
              <a:buNone/>
              <a:defRPr sz="1575" b="0">
                <a:solidFill>
                  <a:srgbClr val="526477"/>
                </a:solidFill>
              </a:defRPr>
            </a:lvl7pPr>
            <a:lvl8pPr algn="l">
              <a:buNone/>
              <a:defRPr sz="1575" b="0">
                <a:solidFill>
                  <a:srgbClr val="526477"/>
                </a:solidFill>
              </a:defRPr>
            </a:lvl8pPr>
            <a:lvl9pPr algn="l">
              <a:buNone/>
              <a:defRPr sz="1575" b="0">
                <a:solidFill>
                  <a:srgbClr val="526477"/>
                </a:solidFill>
              </a:defRPr>
            </a:lvl9pPr>
          </a:lstStyle>
          <a:p xmlns:a="http://schemas.openxmlformats.org/drawingml/2006/main">
            <a:pPr algn="l">
              <a:buNone/>
              <a:defRPr sz="1575" b="0">
                <a:solidFill>
                  <a:srgbClr val="526477"/>
                </a:solidFill>
              </a:defRPr>
            </a:pPr>
            <a:r>
              <a:rPr sz="1575" b="0">
                <a:solidFill>
                  <a:srgbClr val="526477"/>
                </a:solidFill>
              </a:rPr>
              <a:t>Owner, Affiliated Corporate</a:t>
            </a:r>
          </a:p>
          <a:p xmlns:a="http://schemas.openxmlformats.org/drawingml/2006/main">
            <a:pPr algn="l">
              <a:buNone/>
              <a:defRPr sz="1575" b="0">
                <a:solidFill>
                  <a:srgbClr val="526477"/>
                </a:solidFill>
              </a:defRPr>
            </a:pPr>
            <a:r>
              <a:rPr sz="1575" b="0">
                <a:solidFill>
                  <a:srgbClr val="526477"/>
                </a:solidFill>
              </a:rPr>
              <a:t>Services, LLC</a:t>
            </a:r>
          </a:p>
        </p:txBody>
      </p:sp>
      <p:pic>
        <p:nvPicPr>
          <p:cNvPr id="10" name="">
            <a:extLst xmlns:a="http://schemas.openxmlformats.org/drawingml/2006/main">
              <a:ext uri="{FF2B5EF4-FFF2-40B4-BE49-F238E27FC236}">
                <a16:creationId xmlns:a16="http://schemas.microsoft.com/office/drawing/2014/main" id="{579346D1-3482-4923-BDA8-F40625A4D5E4}"/>
              </a:ext>
            </a:extLst>
          </p:cNvPr>
          <p:cNvPicPr>
            <a:picLocks xmlns:a="http://schemas.openxmlformats.org/drawingml/2006/main" noChangeAspect="1"/>
          </p:cNvPicPr>
          <p:nvPr/>
        </p:nvPicPr>
        <p:blipFill>
          <a:blip xmlns:r="http://schemas.openxmlformats.org/officeDocument/2006/relationships" xmlns:a="http://schemas.openxmlformats.org/drawingml/2006/main" r:embed="R652cce3820c547cd"/>
          <a:stretch xmlns:a="http://schemas.openxmlformats.org/drawingml/2006/main"/>
        </p:blipFill>
        <p:spPr>
          <a:xfrm xmlns:a="http://schemas.openxmlformats.org/drawingml/2006/main">
            <a:off x="4810125" y="2571750"/>
            <a:ext cx="857250" cy="85725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4980363-9383-4DBA-B7C5-B9348C4C037F}"/>
              </a:ext>
            </a:extLst>
          </p:cNvPr>
          <p:cNvSpPr>
            <a:spLocks xmlns:a="http://schemas.openxmlformats.org/drawingml/2006/main" noGrp="1"/>
          </p:cNvSpPr>
          <p:nvPr/>
        </p:nvSpPr>
        <p:spPr>
          <a:xfrm xmlns:a="http://schemas.openxmlformats.org/drawingml/2006/main">
            <a:off x="666750" y="3895725"/>
            <a:ext cx="4667250" cy="2857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9CAA07F-7162-4203-BF8F-1CEFF19F00A3}"/>
              </a:ext>
            </a:extLst>
          </p:cNvPr>
          <p:cNvSpPr>
            <a:spLocks xmlns:a="http://schemas.openxmlformats.org/drawingml/2006/main" noGrp="1"/>
          </p:cNvSpPr>
          <p:nvPr/>
        </p:nvSpPr>
        <p:spPr>
          <a:xfrm xmlns:a="http://schemas.openxmlformats.org/drawingml/2006/main">
            <a:off x="666750" y="4191000"/>
            <a:ext cx="85725" cy="857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C8E36AA-D8D3-4173-AF4D-4455BFA635A4}"/>
              </a:ext>
            </a:extLst>
          </p:cNvPr>
          <p:cNvSpPr>
            <a:spLocks xmlns:a="http://schemas.openxmlformats.org/drawingml/2006/main" noGrp="1"/>
          </p:cNvSpPr>
          <p:nvPr/>
        </p:nvSpPr>
        <p:spPr>
          <a:xfrm xmlns:a="http://schemas.openxmlformats.org/drawingml/2006/main">
            <a:off x="885825" y="4114800"/>
            <a:ext cx="4810125"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14253A"/>
                </a:solidFill>
              </a:defRPr>
            </a:defPPr>
            <a:lvl1pPr algn="l">
              <a:buNone/>
              <a:defRPr sz="1425" b="0">
                <a:solidFill>
                  <a:srgbClr val="14253A"/>
                </a:solidFill>
              </a:defRPr>
            </a:lvl1pPr>
            <a:lvl2pPr algn="l">
              <a:buNone/>
              <a:defRPr sz="1425" b="0">
                <a:solidFill>
                  <a:srgbClr val="14253A"/>
                </a:solidFill>
              </a:defRPr>
            </a:lvl2pPr>
            <a:lvl3pPr algn="l">
              <a:buNone/>
              <a:defRPr sz="1425" b="0">
                <a:solidFill>
                  <a:srgbClr val="14253A"/>
                </a:solidFill>
              </a:defRPr>
            </a:lvl3pPr>
            <a:lvl4pPr algn="l">
              <a:buNone/>
              <a:defRPr sz="1425" b="0">
                <a:solidFill>
                  <a:srgbClr val="14253A"/>
                </a:solidFill>
              </a:defRPr>
            </a:lvl4pPr>
            <a:lvl5pPr algn="l">
              <a:buNone/>
              <a:defRPr sz="1425" b="0">
                <a:solidFill>
                  <a:srgbClr val="14253A"/>
                </a:solidFill>
              </a:defRPr>
            </a:lvl5pPr>
            <a:lvl6pPr algn="l">
              <a:buNone/>
              <a:defRPr sz="1425" b="0">
                <a:solidFill>
                  <a:srgbClr val="14253A"/>
                </a:solidFill>
              </a:defRPr>
            </a:lvl6pPr>
            <a:lvl7pPr algn="l">
              <a:buNone/>
              <a:defRPr sz="1425" b="0">
                <a:solidFill>
                  <a:srgbClr val="14253A"/>
                </a:solidFill>
              </a:defRPr>
            </a:lvl7pPr>
            <a:lvl8pPr algn="l">
              <a:buNone/>
              <a:defRPr sz="1425" b="0">
                <a:solidFill>
                  <a:srgbClr val="14253A"/>
                </a:solidFill>
              </a:defRPr>
            </a:lvl8pPr>
            <a:lvl9pPr algn="l">
              <a:buNone/>
              <a:defRPr sz="1425" b="0">
                <a:solidFill>
                  <a:srgbClr val="14253A"/>
                </a:solidFill>
              </a:defRPr>
            </a:lvl9pPr>
          </a:lstStyle>
          <a:p xmlns:a="http://schemas.openxmlformats.org/drawingml/2006/main">
            <a:pPr algn="l">
              <a:buNone/>
              <a:defRPr sz="1425" b="0">
                <a:solidFill>
                  <a:srgbClr val="14253A"/>
                </a:solidFill>
              </a:defRPr>
            </a:pPr>
            <a:r>
              <a:rPr sz="1425" b="0">
                <a:solidFill>
                  <a:srgbClr val="14253A"/>
                </a:solidFill>
              </a:rPr>
              <a:t>Registered Building Service Manager, Building Service Contractors Association International</a:t>
            </a:r>
          </a:p>
        </p:txBody>
      </p:sp>
      <p:sp>
        <p:nvSpPr>
          <p:cNvPr id="14" name="">
            <a:extLst xmlns:a="http://schemas.openxmlformats.org/drawingml/2006/main">
              <a:ext uri="{FF2B5EF4-FFF2-40B4-BE49-F238E27FC236}">
                <a16:creationId xmlns:a16="http://schemas.microsoft.com/office/drawing/2014/main" id="{7694FBDC-0733-4B55-A87B-B28094D5C860}"/>
              </a:ext>
            </a:extLst>
          </p:cNvPr>
          <p:cNvSpPr>
            <a:spLocks xmlns:a="http://schemas.openxmlformats.org/drawingml/2006/main" noGrp="1"/>
          </p:cNvSpPr>
          <p:nvPr/>
        </p:nvSpPr>
        <p:spPr>
          <a:xfrm xmlns:a="http://schemas.openxmlformats.org/drawingml/2006/main">
            <a:off x="666750" y="4695825"/>
            <a:ext cx="85725" cy="857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339A541-26A1-49C2-AA30-FD6C4893EBA2}"/>
              </a:ext>
            </a:extLst>
          </p:cNvPr>
          <p:cNvSpPr>
            <a:spLocks xmlns:a="http://schemas.openxmlformats.org/drawingml/2006/main" noGrp="1"/>
          </p:cNvSpPr>
          <p:nvPr/>
        </p:nvSpPr>
        <p:spPr>
          <a:xfrm xmlns:a="http://schemas.openxmlformats.org/drawingml/2006/main">
            <a:off x="885825" y="4619625"/>
            <a:ext cx="4810125"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14253A"/>
                </a:solidFill>
              </a:defRPr>
            </a:defPPr>
            <a:lvl1pPr algn="l">
              <a:buNone/>
              <a:defRPr sz="1425" b="0">
                <a:solidFill>
                  <a:srgbClr val="14253A"/>
                </a:solidFill>
              </a:defRPr>
            </a:lvl1pPr>
            <a:lvl2pPr algn="l">
              <a:buNone/>
              <a:defRPr sz="1425" b="0">
                <a:solidFill>
                  <a:srgbClr val="14253A"/>
                </a:solidFill>
              </a:defRPr>
            </a:lvl2pPr>
            <a:lvl3pPr algn="l">
              <a:buNone/>
              <a:defRPr sz="1425" b="0">
                <a:solidFill>
                  <a:srgbClr val="14253A"/>
                </a:solidFill>
              </a:defRPr>
            </a:lvl3pPr>
            <a:lvl4pPr algn="l">
              <a:buNone/>
              <a:defRPr sz="1425" b="0">
                <a:solidFill>
                  <a:srgbClr val="14253A"/>
                </a:solidFill>
              </a:defRPr>
            </a:lvl4pPr>
            <a:lvl5pPr algn="l">
              <a:buNone/>
              <a:defRPr sz="1425" b="0">
                <a:solidFill>
                  <a:srgbClr val="14253A"/>
                </a:solidFill>
              </a:defRPr>
            </a:lvl5pPr>
            <a:lvl6pPr algn="l">
              <a:buNone/>
              <a:defRPr sz="1425" b="0">
                <a:solidFill>
                  <a:srgbClr val="14253A"/>
                </a:solidFill>
              </a:defRPr>
            </a:lvl6pPr>
            <a:lvl7pPr algn="l">
              <a:buNone/>
              <a:defRPr sz="1425" b="0">
                <a:solidFill>
                  <a:srgbClr val="14253A"/>
                </a:solidFill>
              </a:defRPr>
            </a:lvl7pPr>
            <a:lvl8pPr algn="l">
              <a:buNone/>
              <a:defRPr sz="1425" b="0">
                <a:solidFill>
                  <a:srgbClr val="14253A"/>
                </a:solidFill>
              </a:defRPr>
            </a:lvl8pPr>
            <a:lvl9pPr algn="l">
              <a:buNone/>
              <a:defRPr sz="1425" b="0">
                <a:solidFill>
                  <a:srgbClr val="14253A"/>
                </a:solidFill>
              </a:defRPr>
            </a:lvl9pPr>
          </a:lstStyle>
          <a:p xmlns:a="http://schemas.openxmlformats.org/drawingml/2006/main">
            <a:pPr algn="l">
              <a:buNone/>
              <a:defRPr sz="1425" b="0">
                <a:solidFill>
                  <a:srgbClr val="14253A"/>
                </a:solidFill>
              </a:defRPr>
            </a:pPr>
            <a:r>
              <a:rPr sz="1425" b="0">
                <a:solidFill>
                  <a:srgbClr val="14253A"/>
                </a:solidFill>
              </a:rPr>
              <a:t>Facility management consultation and contract oversight</a:t>
            </a:r>
          </a:p>
        </p:txBody>
      </p:sp>
      <p:sp>
        <p:nvSpPr>
          <p:cNvPr id="16" name="">
            <a:extLst xmlns:a="http://schemas.openxmlformats.org/drawingml/2006/main">
              <a:ext uri="{FF2B5EF4-FFF2-40B4-BE49-F238E27FC236}">
                <a16:creationId xmlns:a16="http://schemas.microsoft.com/office/drawing/2014/main" id="{9C373771-FE11-45F1-AFD0-D657539D5D52}"/>
              </a:ext>
            </a:extLst>
          </p:cNvPr>
          <p:cNvSpPr>
            <a:spLocks xmlns:a="http://schemas.openxmlformats.org/drawingml/2006/main" noGrp="1"/>
          </p:cNvSpPr>
          <p:nvPr/>
        </p:nvSpPr>
        <p:spPr>
          <a:xfrm xmlns:a="http://schemas.openxmlformats.org/drawingml/2006/main">
            <a:off x="666750" y="5200650"/>
            <a:ext cx="85725" cy="857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139A17D-6747-4C33-8600-C67FC3E7BF9C}"/>
              </a:ext>
            </a:extLst>
          </p:cNvPr>
          <p:cNvSpPr>
            <a:spLocks xmlns:a="http://schemas.openxmlformats.org/drawingml/2006/main" noGrp="1"/>
          </p:cNvSpPr>
          <p:nvPr/>
        </p:nvSpPr>
        <p:spPr>
          <a:xfrm xmlns:a="http://schemas.openxmlformats.org/drawingml/2006/main">
            <a:off x="885825" y="5124450"/>
            <a:ext cx="4810125"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14253A"/>
                </a:solidFill>
              </a:defRPr>
            </a:defPPr>
            <a:lvl1pPr algn="l">
              <a:buNone/>
              <a:defRPr sz="1425" b="0">
                <a:solidFill>
                  <a:srgbClr val="14253A"/>
                </a:solidFill>
              </a:defRPr>
            </a:lvl1pPr>
            <a:lvl2pPr algn="l">
              <a:buNone/>
              <a:defRPr sz="1425" b="0">
                <a:solidFill>
                  <a:srgbClr val="14253A"/>
                </a:solidFill>
              </a:defRPr>
            </a:lvl2pPr>
            <a:lvl3pPr algn="l">
              <a:buNone/>
              <a:defRPr sz="1425" b="0">
                <a:solidFill>
                  <a:srgbClr val="14253A"/>
                </a:solidFill>
              </a:defRPr>
            </a:lvl3pPr>
            <a:lvl4pPr algn="l">
              <a:buNone/>
              <a:defRPr sz="1425" b="0">
                <a:solidFill>
                  <a:srgbClr val="14253A"/>
                </a:solidFill>
              </a:defRPr>
            </a:lvl4pPr>
            <a:lvl5pPr algn="l">
              <a:buNone/>
              <a:defRPr sz="1425" b="0">
                <a:solidFill>
                  <a:srgbClr val="14253A"/>
                </a:solidFill>
              </a:defRPr>
            </a:lvl5pPr>
            <a:lvl6pPr algn="l">
              <a:buNone/>
              <a:defRPr sz="1425" b="0">
                <a:solidFill>
                  <a:srgbClr val="14253A"/>
                </a:solidFill>
              </a:defRPr>
            </a:lvl6pPr>
            <a:lvl7pPr algn="l">
              <a:buNone/>
              <a:defRPr sz="1425" b="0">
                <a:solidFill>
                  <a:srgbClr val="14253A"/>
                </a:solidFill>
              </a:defRPr>
            </a:lvl7pPr>
            <a:lvl8pPr algn="l">
              <a:buNone/>
              <a:defRPr sz="1425" b="0">
                <a:solidFill>
                  <a:srgbClr val="14253A"/>
                </a:solidFill>
              </a:defRPr>
            </a:lvl8pPr>
            <a:lvl9pPr algn="l">
              <a:buNone/>
              <a:defRPr sz="1425" b="0">
                <a:solidFill>
                  <a:srgbClr val="14253A"/>
                </a:solidFill>
              </a:defRPr>
            </a:lvl9pPr>
          </a:lstStyle>
          <a:p xmlns:a="http://schemas.openxmlformats.org/drawingml/2006/main">
            <a:pPr algn="l">
              <a:buNone/>
              <a:defRPr sz="1425" b="0">
                <a:solidFill>
                  <a:srgbClr val="14253A"/>
                </a:solidFill>
              </a:defRPr>
            </a:pPr>
            <a:r>
              <a:rPr sz="1425" b="0">
                <a:solidFill>
                  <a:srgbClr val="14253A"/>
                </a:solidFill>
              </a:rPr>
              <a:t>Production-rate-based estimating and labor modeling</a:t>
            </a:r>
          </a:p>
        </p:txBody>
      </p:sp>
      <p:sp>
        <p:nvSpPr>
          <p:cNvPr id="18" name="">
            <a:extLst xmlns:a="http://schemas.openxmlformats.org/drawingml/2006/main">
              <a:ext uri="{FF2B5EF4-FFF2-40B4-BE49-F238E27FC236}">
                <a16:creationId xmlns:a16="http://schemas.microsoft.com/office/drawing/2014/main" id="{3A4E6567-5FC2-40EC-90F0-B4F0CF15BD12}"/>
              </a:ext>
            </a:extLst>
          </p:cNvPr>
          <p:cNvSpPr>
            <a:spLocks xmlns:a="http://schemas.openxmlformats.org/drawingml/2006/main" noGrp="1"/>
          </p:cNvSpPr>
          <p:nvPr/>
        </p:nvSpPr>
        <p:spPr>
          <a:xfrm xmlns:a="http://schemas.openxmlformats.org/drawingml/2006/main">
            <a:off x="666750" y="5705475"/>
            <a:ext cx="85725" cy="857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E29B7DA-DC59-42F9-8926-AE17AE27D34D}"/>
              </a:ext>
            </a:extLst>
          </p:cNvPr>
          <p:cNvSpPr>
            <a:spLocks xmlns:a="http://schemas.openxmlformats.org/drawingml/2006/main" noGrp="1"/>
          </p:cNvSpPr>
          <p:nvPr/>
        </p:nvSpPr>
        <p:spPr>
          <a:xfrm xmlns:a="http://schemas.openxmlformats.org/drawingml/2006/main">
            <a:off x="885825" y="5629275"/>
            <a:ext cx="4810125"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14253A"/>
                </a:solidFill>
              </a:defRPr>
            </a:defPPr>
            <a:lvl1pPr algn="l">
              <a:buNone/>
              <a:defRPr sz="1425" b="0">
                <a:solidFill>
                  <a:srgbClr val="14253A"/>
                </a:solidFill>
              </a:defRPr>
            </a:lvl1pPr>
            <a:lvl2pPr algn="l">
              <a:buNone/>
              <a:defRPr sz="1425" b="0">
                <a:solidFill>
                  <a:srgbClr val="14253A"/>
                </a:solidFill>
              </a:defRPr>
            </a:lvl2pPr>
            <a:lvl3pPr algn="l">
              <a:buNone/>
              <a:defRPr sz="1425" b="0">
                <a:solidFill>
                  <a:srgbClr val="14253A"/>
                </a:solidFill>
              </a:defRPr>
            </a:lvl3pPr>
            <a:lvl4pPr algn="l">
              <a:buNone/>
              <a:defRPr sz="1425" b="0">
                <a:solidFill>
                  <a:srgbClr val="14253A"/>
                </a:solidFill>
              </a:defRPr>
            </a:lvl4pPr>
            <a:lvl5pPr algn="l">
              <a:buNone/>
              <a:defRPr sz="1425" b="0">
                <a:solidFill>
                  <a:srgbClr val="14253A"/>
                </a:solidFill>
              </a:defRPr>
            </a:lvl5pPr>
            <a:lvl6pPr algn="l">
              <a:buNone/>
              <a:defRPr sz="1425" b="0">
                <a:solidFill>
                  <a:srgbClr val="14253A"/>
                </a:solidFill>
              </a:defRPr>
            </a:lvl6pPr>
            <a:lvl7pPr algn="l">
              <a:buNone/>
              <a:defRPr sz="1425" b="0">
                <a:solidFill>
                  <a:srgbClr val="14253A"/>
                </a:solidFill>
              </a:defRPr>
            </a:lvl7pPr>
            <a:lvl8pPr algn="l">
              <a:buNone/>
              <a:defRPr sz="1425" b="0">
                <a:solidFill>
                  <a:srgbClr val="14253A"/>
                </a:solidFill>
              </a:defRPr>
            </a:lvl8pPr>
            <a:lvl9pPr algn="l">
              <a:buNone/>
              <a:defRPr sz="1425" b="0">
                <a:solidFill>
                  <a:srgbClr val="14253A"/>
                </a:solidFill>
              </a:defRPr>
            </a:lvl9pPr>
          </a:lstStyle>
          <a:p xmlns:a="http://schemas.openxmlformats.org/drawingml/2006/main">
            <a:pPr algn="l">
              <a:buNone/>
              <a:defRPr sz="1425" b="0">
                <a:solidFill>
                  <a:srgbClr val="14253A"/>
                </a:solidFill>
              </a:defRPr>
            </a:pPr>
            <a:r>
              <a:rPr sz="1425" b="0">
                <a:solidFill>
                  <a:srgbClr val="14253A"/>
                </a:solidFill>
              </a:rPr>
              <a:t>Scope development, bid analysis, and quality auditing</a:t>
            </a:r>
          </a:p>
        </p:txBody>
      </p:sp>
      <p:pic>
        <p:nvPicPr>
          <p:cNvPr id="20" name="">
            <a:extLst xmlns:a="http://schemas.openxmlformats.org/drawingml/2006/main">
              <a:ext uri="{FF2B5EF4-FFF2-40B4-BE49-F238E27FC236}">
                <a16:creationId xmlns:a16="http://schemas.microsoft.com/office/drawing/2014/main" id="{78C744D0-7F7D-4BF3-B06A-01F6C9ECD598}"/>
              </a:ext>
            </a:extLst>
          </p:cNvPr>
          <p:cNvPicPr>
            <a:picLocks xmlns:a="http://schemas.openxmlformats.org/drawingml/2006/main" noChangeAspect="1"/>
          </p:cNvPicPr>
          <p:nvPr/>
        </p:nvPicPr>
        <p:blipFill>
          <a:blip xmlns:r="http://schemas.openxmlformats.org/officeDocument/2006/relationships" xmlns:a="http://schemas.openxmlformats.org/drawingml/2006/main" r:embed="R0b6e205273594a93">
            <a:extLst>
              <a:ext uri="{96DAC541-7B7A-43D3-8B79-37D633B846F1}">
                <asvg:svgBlip xmlns:asvg="http://schemas.microsoft.com/office/drawing/2016/SVG/main" r:embed="R77a6a742531b4727"/>
              </a:ext>
            </a:extLst>
          </a:blip>
          <a:stretch xmlns:a="http://schemas.openxmlformats.org/drawingml/2006/main"/>
        </p:blipFill>
        <p:spPr>
          <a:xfrm xmlns:a="http://schemas.openxmlformats.org/drawingml/2006/main">
            <a:off x="5981700" y="1952625"/>
            <a:ext cx="5362575" cy="4162425"/>
          </a:xfrm>
          <a:prstGeom xmlns:a="http://schemas.openxmlformats.org/drawingml/2006/main" prst="rect">
            <a:avLst/>
          </a:prstGeom>
        </p:spPr>
      </p:pic>
    </p:spTree>
    <p:extLst>
      <p:ext uri="{BB962C8B-B14F-4D97-AF65-F5344CB8AC3E}">
        <p14:creationId xmlns:p14="http://schemas.microsoft.com/office/powerpoint/2010/main" val="1238121451"/>
      </p:ext>
    </p:extLst>
  </p:cSld>
</p:sld>
</file>

<file path=ppt/slides/slide15.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364E577-EDE1-4E9E-BB7B-3940D66BF0A0}"/>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940965A-877D-4585-B0AA-0A79D13341BF}"/>
              </a:ext>
            </a:extLst>
          </p:cNvPr>
          <p:cNvSpPr>
            <a:spLocks xmlns:a="http://schemas.openxmlformats.org/drawingml/2006/main" noGrp="1"/>
          </p:cNvSpPr>
          <p:nvPr/>
        </p:nvSpPr>
        <p:spPr>
          <a:xfrm xmlns:a="http://schemas.openxmlformats.org/drawingml/2006/main">
            <a:off x="666750" y="552450"/>
            <a:ext cx="3619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7500" b="1">
                <a:solidFill>
                  <a:srgbClr val="FFFFFF"/>
                </a:solidFill>
              </a:defRPr>
            </a:defPPr>
            <a:lvl1pPr algn="l">
              <a:buNone/>
              <a:defRPr sz="7500" b="1">
                <a:solidFill>
                  <a:srgbClr val="FFFFFF"/>
                </a:solidFill>
              </a:defRPr>
            </a:lvl1pPr>
            <a:lvl2pPr algn="l">
              <a:buNone/>
              <a:defRPr sz="7500" b="1">
                <a:solidFill>
                  <a:srgbClr val="FFFFFF"/>
                </a:solidFill>
              </a:defRPr>
            </a:lvl2pPr>
            <a:lvl3pPr algn="l">
              <a:buNone/>
              <a:defRPr sz="7500" b="1">
                <a:solidFill>
                  <a:srgbClr val="FFFFFF"/>
                </a:solidFill>
              </a:defRPr>
            </a:lvl3pPr>
            <a:lvl4pPr algn="l">
              <a:buNone/>
              <a:defRPr sz="7500" b="1">
                <a:solidFill>
                  <a:srgbClr val="FFFFFF"/>
                </a:solidFill>
              </a:defRPr>
            </a:lvl4pPr>
            <a:lvl5pPr algn="l">
              <a:buNone/>
              <a:defRPr sz="7500" b="1">
                <a:solidFill>
                  <a:srgbClr val="FFFFFF"/>
                </a:solidFill>
              </a:defRPr>
            </a:lvl5pPr>
            <a:lvl6pPr algn="l">
              <a:buNone/>
              <a:defRPr sz="7500" b="1">
                <a:solidFill>
                  <a:srgbClr val="FFFFFF"/>
                </a:solidFill>
              </a:defRPr>
            </a:lvl6pPr>
            <a:lvl7pPr algn="l">
              <a:buNone/>
              <a:defRPr sz="7500" b="1">
                <a:solidFill>
                  <a:srgbClr val="FFFFFF"/>
                </a:solidFill>
              </a:defRPr>
            </a:lvl7pPr>
            <a:lvl8pPr algn="l">
              <a:buNone/>
              <a:defRPr sz="7500" b="1">
                <a:solidFill>
                  <a:srgbClr val="FFFFFF"/>
                </a:solidFill>
              </a:defRPr>
            </a:lvl8pPr>
            <a:lvl9pPr algn="l">
              <a:buNone/>
              <a:defRPr sz="7500" b="1">
                <a:solidFill>
                  <a:srgbClr val="FFFFFF"/>
                </a:solidFill>
              </a:defRPr>
            </a:lvl9pPr>
          </a:lstStyle>
          <a:p xmlns:a="http://schemas.openxmlformats.org/drawingml/2006/main">
            <a:pPr algn="l">
              <a:buNone/>
              <a:defRPr sz="7500" b="1">
                <a:solidFill>
                  <a:srgbClr val="FFFFFF"/>
                </a:solidFill>
              </a:defRPr>
            </a:pPr>
            <a:r>
              <a:rPr sz="7500" b="1">
                <a:solidFill>
                  <a:srgbClr val="FFFFFF"/>
                </a:solidFill>
              </a:rPr>
              <a:t>ACS</a:t>
            </a:r>
          </a:p>
        </p:txBody>
      </p:sp>
      <p:sp>
        <p:nvSpPr>
          <p:cNvPr id="3" name="">
            <a:extLst xmlns:a="http://schemas.openxmlformats.org/drawingml/2006/main">
              <a:ext uri="{FF2B5EF4-FFF2-40B4-BE49-F238E27FC236}">
                <a16:creationId xmlns:a16="http://schemas.microsoft.com/office/drawing/2014/main" id="{A807E631-37C6-4B58-BDC4-A62C572AB168}"/>
              </a:ext>
            </a:extLst>
          </p:cNvPr>
          <p:cNvSpPr>
            <a:spLocks xmlns:a="http://schemas.openxmlformats.org/drawingml/2006/main" noGrp="1"/>
          </p:cNvSpPr>
          <p:nvPr/>
        </p:nvSpPr>
        <p:spPr>
          <a:xfrm xmlns:a="http://schemas.openxmlformats.org/drawingml/2006/main">
            <a:off x="666750" y="1685925"/>
            <a:ext cx="2143125" cy="47625"/>
          </a:xfrm>
          <a:prstGeom xmlns:a="http://schemas.openxmlformats.org/drawingml/2006/main" prst="rect">
            <a:avLst/>
          </a:prstGeom>
          <a:solidFill xmlns:a="http://schemas.openxmlformats.org/drawingml/2006/main">
            <a:srgbClr val="BB841C"/>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873E2E02-420A-41E9-BAE3-95DA678631F0}"/>
              </a:ext>
            </a:extLst>
          </p:cNvPr>
          <p:cNvSpPr>
            <a:spLocks xmlns:a="http://schemas.openxmlformats.org/drawingml/2006/main" noGrp="1"/>
          </p:cNvSpPr>
          <p:nvPr/>
        </p:nvSpPr>
        <p:spPr>
          <a:xfrm xmlns:a="http://schemas.openxmlformats.org/drawingml/2006/main">
            <a:off x="666750" y="2238375"/>
            <a:ext cx="990600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3600" b="1">
                <a:solidFill>
                  <a:srgbClr val="FFFFFF"/>
                </a:solidFill>
              </a:defRPr>
            </a:defPPr>
            <a:lvl1pPr algn="l">
              <a:buNone/>
              <a:defRPr sz="3600" b="1">
                <a:solidFill>
                  <a:srgbClr val="FFFFFF"/>
                </a:solidFill>
              </a:defRPr>
            </a:lvl1pPr>
            <a:lvl2pPr algn="l">
              <a:buNone/>
              <a:defRPr sz="3600" b="1">
                <a:solidFill>
                  <a:srgbClr val="FFFFFF"/>
                </a:solidFill>
              </a:defRPr>
            </a:lvl2pPr>
            <a:lvl3pPr algn="l">
              <a:buNone/>
              <a:defRPr sz="3600" b="1">
                <a:solidFill>
                  <a:srgbClr val="FFFFFF"/>
                </a:solidFill>
              </a:defRPr>
            </a:lvl3pPr>
            <a:lvl4pPr algn="l">
              <a:buNone/>
              <a:defRPr sz="3600" b="1">
                <a:solidFill>
                  <a:srgbClr val="FFFFFF"/>
                </a:solidFill>
              </a:defRPr>
            </a:lvl4pPr>
            <a:lvl5pPr algn="l">
              <a:buNone/>
              <a:defRPr sz="3600" b="1">
                <a:solidFill>
                  <a:srgbClr val="FFFFFF"/>
                </a:solidFill>
              </a:defRPr>
            </a:lvl5pPr>
            <a:lvl6pPr algn="l">
              <a:buNone/>
              <a:defRPr sz="3600" b="1">
                <a:solidFill>
                  <a:srgbClr val="FFFFFF"/>
                </a:solidFill>
              </a:defRPr>
            </a:lvl6pPr>
            <a:lvl7pPr algn="l">
              <a:buNone/>
              <a:defRPr sz="3600" b="1">
                <a:solidFill>
                  <a:srgbClr val="FFFFFF"/>
                </a:solidFill>
              </a:defRPr>
            </a:lvl7pPr>
            <a:lvl8pPr algn="l">
              <a:buNone/>
              <a:defRPr sz="3600" b="1">
                <a:solidFill>
                  <a:srgbClr val="FFFFFF"/>
                </a:solidFill>
              </a:defRPr>
            </a:lvl8pPr>
            <a:lvl9pPr algn="l">
              <a:buNone/>
              <a:defRPr sz="3600" b="1">
                <a:solidFill>
                  <a:srgbClr val="FFFFFF"/>
                </a:solidFill>
              </a:defRPr>
            </a:lvl9pPr>
          </a:lstStyle>
          <a:p xmlns:a="http://schemas.openxmlformats.org/drawingml/2006/main">
            <a:pPr algn="l">
              <a:buNone/>
              <a:defRPr sz="3600" b="1">
                <a:solidFill>
                  <a:srgbClr val="FFFFFF"/>
                </a:solidFill>
              </a:defRPr>
            </a:pPr>
            <a:r>
              <a:rPr sz="3600" b="1">
                <a:solidFill>
                  <a:srgbClr val="FFFFFF"/>
                </a:solidFill>
              </a:rPr>
              <a:t>Let’s talk about the work you need to improve</a:t>
            </a:r>
          </a:p>
        </p:txBody>
      </p:sp>
      <p:sp>
        <p:nvSpPr>
          <p:cNvPr id="5" name="">
            <a:extLst xmlns:a="http://schemas.openxmlformats.org/drawingml/2006/main">
              <a:ext uri="{FF2B5EF4-FFF2-40B4-BE49-F238E27FC236}">
                <a16:creationId xmlns:a16="http://schemas.microsoft.com/office/drawing/2014/main" id="{EF191BB8-C720-4494-8ECE-DAFF794BDEB2}"/>
              </a:ext>
            </a:extLst>
          </p:cNvPr>
          <p:cNvSpPr>
            <a:spLocks xmlns:a="http://schemas.openxmlformats.org/drawingml/2006/main" noGrp="1"/>
          </p:cNvSpPr>
          <p:nvPr/>
        </p:nvSpPr>
        <p:spPr>
          <a:xfrm xmlns:a="http://schemas.openxmlformats.org/drawingml/2006/main">
            <a:off x="666750" y="3857625"/>
            <a:ext cx="9429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D7E2EC"/>
                </a:solidFill>
              </a:defRPr>
            </a:defPPr>
            <a:lvl1pPr algn="l">
              <a:buNone/>
              <a:defRPr sz="2100" b="0">
                <a:solidFill>
                  <a:srgbClr val="D7E2EC"/>
                </a:solidFill>
              </a:defRPr>
            </a:lvl1pPr>
            <a:lvl2pPr algn="l">
              <a:buNone/>
              <a:defRPr sz="2100" b="0">
                <a:solidFill>
                  <a:srgbClr val="D7E2EC"/>
                </a:solidFill>
              </a:defRPr>
            </a:lvl2pPr>
            <a:lvl3pPr algn="l">
              <a:buNone/>
              <a:defRPr sz="2100" b="0">
                <a:solidFill>
                  <a:srgbClr val="D7E2EC"/>
                </a:solidFill>
              </a:defRPr>
            </a:lvl3pPr>
            <a:lvl4pPr algn="l">
              <a:buNone/>
              <a:defRPr sz="2100" b="0">
                <a:solidFill>
                  <a:srgbClr val="D7E2EC"/>
                </a:solidFill>
              </a:defRPr>
            </a:lvl4pPr>
            <a:lvl5pPr algn="l">
              <a:buNone/>
              <a:defRPr sz="2100" b="0">
                <a:solidFill>
                  <a:srgbClr val="D7E2EC"/>
                </a:solidFill>
              </a:defRPr>
            </a:lvl5pPr>
            <a:lvl6pPr algn="l">
              <a:buNone/>
              <a:defRPr sz="2100" b="0">
                <a:solidFill>
                  <a:srgbClr val="D7E2EC"/>
                </a:solidFill>
              </a:defRPr>
            </a:lvl6pPr>
            <a:lvl7pPr algn="l">
              <a:buNone/>
              <a:defRPr sz="2100" b="0">
                <a:solidFill>
                  <a:srgbClr val="D7E2EC"/>
                </a:solidFill>
              </a:defRPr>
            </a:lvl7pPr>
            <a:lvl8pPr algn="l">
              <a:buNone/>
              <a:defRPr sz="2100" b="0">
                <a:solidFill>
                  <a:srgbClr val="D7E2EC"/>
                </a:solidFill>
              </a:defRPr>
            </a:lvl8pPr>
            <a:lvl9pPr algn="l">
              <a:buNone/>
              <a:defRPr sz="2100" b="0">
                <a:solidFill>
                  <a:srgbClr val="D7E2EC"/>
                </a:solidFill>
              </a:defRPr>
            </a:lvl9pPr>
          </a:lstStyle>
          <a:p xmlns:a="http://schemas.openxmlformats.org/drawingml/2006/main">
            <a:pPr algn="l">
              <a:buNone/>
              <a:defRPr sz="2100" b="0">
                <a:solidFill>
                  <a:srgbClr val="D7E2EC"/>
                </a:solidFill>
              </a:defRPr>
            </a:pPr>
            <a:r>
              <a:rPr sz="2100" b="0">
                <a:solidFill>
                  <a:srgbClr val="D7E2EC"/>
                </a:solidFill>
              </a:rPr>
              <a:t>Share the current problem, who uses the process or system, and what a better result would look like.</a:t>
            </a:r>
          </a:p>
        </p:txBody>
      </p:sp>
      <p:sp>
        <p:nvSpPr>
          <p:cNvPr id="6" name="">
            <a:extLst xmlns:a="http://schemas.openxmlformats.org/drawingml/2006/main">
              <a:ext uri="{FF2B5EF4-FFF2-40B4-BE49-F238E27FC236}">
                <a16:creationId xmlns:a16="http://schemas.microsoft.com/office/drawing/2014/main" id="{55528709-826B-4FB2-8F6E-2FBDC383BB04}"/>
              </a:ext>
            </a:extLst>
          </p:cNvPr>
          <p:cNvSpPr>
            <a:spLocks xmlns:a="http://schemas.openxmlformats.org/drawingml/2006/main" noGrp="1"/>
          </p:cNvSpPr>
          <p:nvPr/>
        </p:nvSpPr>
        <p:spPr>
          <a:xfrm xmlns:a="http://schemas.openxmlformats.org/drawingml/2006/main">
            <a:off x="666750" y="5476875"/>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75" b="1">
                <a:solidFill>
                  <a:srgbClr val="E9BC65"/>
                </a:solidFill>
              </a:defRPr>
            </a:defPPr>
            <a:lvl1pPr algn="l">
              <a:buNone/>
              <a:defRPr sz="2175" b="1">
                <a:solidFill>
                  <a:srgbClr val="E9BC65"/>
                </a:solidFill>
              </a:defRPr>
            </a:lvl1pPr>
            <a:lvl2pPr algn="l">
              <a:buNone/>
              <a:defRPr sz="2175" b="1">
                <a:solidFill>
                  <a:srgbClr val="E9BC65"/>
                </a:solidFill>
              </a:defRPr>
            </a:lvl2pPr>
            <a:lvl3pPr algn="l">
              <a:buNone/>
              <a:defRPr sz="2175" b="1">
                <a:solidFill>
                  <a:srgbClr val="E9BC65"/>
                </a:solidFill>
              </a:defRPr>
            </a:lvl3pPr>
            <a:lvl4pPr algn="l">
              <a:buNone/>
              <a:defRPr sz="2175" b="1">
                <a:solidFill>
                  <a:srgbClr val="E9BC65"/>
                </a:solidFill>
              </a:defRPr>
            </a:lvl4pPr>
            <a:lvl5pPr algn="l">
              <a:buNone/>
              <a:defRPr sz="2175" b="1">
                <a:solidFill>
                  <a:srgbClr val="E9BC65"/>
                </a:solidFill>
              </a:defRPr>
            </a:lvl5pPr>
            <a:lvl6pPr algn="l">
              <a:buNone/>
              <a:defRPr sz="2175" b="1">
                <a:solidFill>
                  <a:srgbClr val="E9BC65"/>
                </a:solidFill>
              </a:defRPr>
            </a:lvl6pPr>
            <a:lvl7pPr algn="l">
              <a:buNone/>
              <a:defRPr sz="2175" b="1">
                <a:solidFill>
                  <a:srgbClr val="E9BC65"/>
                </a:solidFill>
              </a:defRPr>
            </a:lvl7pPr>
            <a:lvl8pPr algn="l">
              <a:buNone/>
              <a:defRPr sz="2175" b="1">
                <a:solidFill>
                  <a:srgbClr val="E9BC65"/>
                </a:solidFill>
              </a:defRPr>
            </a:lvl8pPr>
            <a:lvl9pPr algn="l">
              <a:buNone/>
              <a:defRPr sz="2175" b="1">
                <a:solidFill>
                  <a:srgbClr val="E9BC65"/>
                </a:solidFill>
              </a:defRPr>
            </a:lvl9pPr>
          </a:lstStyle>
          <a:p xmlns:a="http://schemas.openxmlformats.org/drawingml/2006/main">
            <a:pPr algn="l">
              <a:buNone/>
              <a:defRPr sz="2175" b="1">
                <a:solidFill>
                  <a:srgbClr val="E9BC65"/>
                </a:solidFill>
              </a:defRPr>
            </a:pPr>
            <a:r>
              <a:rPr sz="2175" b="1">
                <a:solidFill>
                  <a:srgbClr val="E9BC65"/>
                </a:solidFill>
              </a:rPr>
              <a:t>acsllc-nc.com</a:t>
            </a:r>
          </a:p>
        </p:txBody>
      </p:sp>
      <p:sp>
        <p:nvSpPr>
          <p:cNvPr id="7" name="">
            <a:extLst xmlns:a="http://schemas.openxmlformats.org/drawingml/2006/main">
              <a:ext uri="{FF2B5EF4-FFF2-40B4-BE49-F238E27FC236}">
                <a16:creationId xmlns:a16="http://schemas.microsoft.com/office/drawing/2014/main" id="{6DFEC711-9BF1-4E7F-99FA-D31302532881}"/>
              </a:ext>
            </a:extLst>
          </p:cNvPr>
          <p:cNvSpPr>
            <a:spLocks xmlns:a="http://schemas.openxmlformats.org/drawingml/2006/main" noGrp="1"/>
          </p:cNvSpPr>
          <p:nvPr/>
        </p:nvSpPr>
        <p:spPr>
          <a:xfrm xmlns:a="http://schemas.openxmlformats.org/drawingml/2006/main">
            <a:off x="666750" y="5981700"/>
            <a:ext cx="971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FFFFFF"/>
                </a:solidFill>
              </a:defRPr>
            </a:defPPr>
            <a:lvl1pPr algn="l">
              <a:buNone/>
              <a:defRPr sz="1875" b="0">
                <a:solidFill>
                  <a:srgbClr val="FFFFFF"/>
                </a:solidFill>
              </a:defRPr>
            </a:lvl1pPr>
            <a:lvl2pPr algn="l">
              <a:buNone/>
              <a:defRPr sz="1875" b="0">
                <a:solidFill>
                  <a:srgbClr val="FFFFFF"/>
                </a:solidFill>
              </a:defRPr>
            </a:lvl2pPr>
            <a:lvl3pPr algn="l">
              <a:buNone/>
              <a:defRPr sz="1875" b="0">
                <a:solidFill>
                  <a:srgbClr val="FFFFFF"/>
                </a:solidFill>
              </a:defRPr>
            </a:lvl3pPr>
            <a:lvl4pPr algn="l">
              <a:buNone/>
              <a:defRPr sz="1875" b="0">
                <a:solidFill>
                  <a:srgbClr val="FFFFFF"/>
                </a:solidFill>
              </a:defRPr>
            </a:lvl4pPr>
            <a:lvl5pPr algn="l">
              <a:buNone/>
              <a:defRPr sz="1875" b="0">
                <a:solidFill>
                  <a:srgbClr val="FFFFFF"/>
                </a:solidFill>
              </a:defRPr>
            </a:lvl5pPr>
            <a:lvl6pPr algn="l">
              <a:buNone/>
              <a:defRPr sz="1875" b="0">
                <a:solidFill>
                  <a:srgbClr val="FFFFFF"/>
                </a:solidFill>
              </a:defRPr>
            </a:lvl6pPr>
            <a:lvl7pPr algn="l">
              <a:buNone/>
              <a:defRPr sz="1875" b="0">
                <a:solidFill>
                  <a:srgbClr val="FFFFFF"/>
                </a:solidFill>
              </a:defRPr>
            </a:lvl7pPr>
            <a:lvl8pPr algn="l">
              <a:buNone/>
              <a:defRPr sz="1875" b="0">
                <a:solidFill>
                  <a:srgbClr val="FFFFFF"/>
                </a:solidFill>
              </a:defRPr>
            </a:lvl8pPr>
            <a:lvl9pPr algn="l">
              <a:buNone/>
              <a:defRPr sz="1875" b="0">
                <a:solidFill>
                  <a:srgbClr val="FFFFFF"/>
                </a:solidFill>
              </a:defRPr>
            </a:lvl9pPr>
          </a:lstStyle>
          <a:p xmlns:a="http://schemas.openxmlformats.org/drawingml/2006/main">
            <a:pPr algn="l">
              <a:buNone/>
              <a:defRPr sz="1875" b="0">
                <a:solidFill>
                  <a:srgbClr val="FFFFFF"/>
                </a:solidFill>
              </a:defRPr>
            </a:pPr>
            <a:r>
              <a:rPr sz="1875" b="0">
                <a:solidFill>
                  <a:srgbClr val="FFFFFF"/>
                </a:solidFill>
              </a:rPr>
              <a:t>info@acsllc-nc.com   •   336.338.3454</a:t>
            </a:r>
          </a:p>
        </p:txBody>
      </p:sp>
    </p:spTree>
    <p:extLst>
      <p:ext uri="{BB962C8B-B14F-4D97-AF65-F5344CB8AC3E}">
        <p14:creationId xmlns:p14="http://schemas.microsoft.com/office/powerpoint/2010/main" val="11184346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2026-10-25T13:26:43.2630000Z</dcterms:created>
  <dcterms:modified xsi:type="dcterms:W3CDTF">2026-10-25T13:26:43.2630000Z</dcterms:modified>
</coreProperties>
</file>